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67" r:id="rId13"/>
    <p:sldId id="268" r:id="rId14"/>
    <p:sldId id="276" r:id="rId15"/>
    <p:sldId id="277" r:id="rId16"/>
    <p:sldId id="278" r:id="rId17"/>
    <p:sldId id="280" r:id="rId18"/>
    <p:sldId id="279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87;&#1088;&#1077;&#1079;&#1077;&#1085;&#1090;&#1072;&#1094;&#1080;&#1080;%20&#1082;&#1088;&#1091;&#1078;&#1082;&#1086;&#1074;%20%20&#1085;&#1072;%202019\&#1054;&#1073;&#1098;&#1077;&#1076;&#1080;&#1085;&#1080;&#1090;&#1100;%20&#1074;&#1080;&#1076;&#1077;&#1086;190911223350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SC04872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340768"/>
            <a:ext cx="93245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           МУЗЫКАЛЬНЫЙ ТЕАТР </a:t>
            </a:r>
          </a:p>
          <a:p>
            <a:r>
              <a:rPr lang="ru-RU" sz="3200" b="1" i="1" dirty="0" smtClean="0">
                <a:solidFill>
                  <a:srgbClr val="FF0000"/>
                </a:solidFill>
                <a:latin typeface="+mj-lt"/>
              </a:rPr>
              <a:t>                «ДЮЙМОВОЧКА»</a:t>
            </a:r>
            <a:endParaRPr lang="ru-RU" sz="32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Рисунок 6" descr="фон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9429816" cy="4949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          Шестой раздел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«Работа над спектаклем»</a:t>
            </a:r>
          </a:p>
          <a:p>
            <a:pPr>
              <a:buNone/>
            </a:pPr>
            <a:r>
              <a:rPr lang="ru-RU" dirty="0" smtClean="0"/>
              <a:t> - объединяет все этапы подготовки спектакля: знакомство с пьесой, обсуждение, распределение ролей, работа над музыкальными номерами.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01222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Срок реализации программы 1 год. </a:t>
            </a:r>
          </a:p>
          <a:p>
            <a:r>
              <a:rPr lang="ru-RU" b="1" dirty="0" smtClean="0"/>
              <a:t>Форма обучения – групповая. </a:t>
            </a:r>
          </a:p>
          <a:p>
            <a:r>
              <a:rPr lang="ru-RU" b="1" dirty="0" smtClean="0"/>
              <a:t>Общее количество непосредственно образовательной деятельности — 60 занятий в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-142900"/>
            <a:ext cx="10072758" cy="50928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133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-Занятия  проходят в специально оборудованном музыкальном зале (многоуровневые навесные и плоскостные декорации, многочисленные атрибуты для игр и постановок). </a:t>
            </a:r>
          </a:p>
          <a:p>
            <a:pPr marL="0" lvl="0" indent="13335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-Обязательно наличие  фортепиано,  аудио и видеотехники. 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marL="0" lvl="0" indent="133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-Форма одежды свободная, обязательны чешки. </a:t>
            </a:r>
          </a:p>
          <a:p>
            <a:pPr marL="0" lvl="0" indent="1333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-Занятия проводятся два раза в неделю в вечернее время продолжительностью 40 минут.</a:t>
            </a:r>
            <a:endParaRPr lang="ru-RU" sz="40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Ожидаемый результат:</a:t>
            </a:r>
            <a:endParaRPr lang="ru-RU" dirty="0" smtClean="0"/>
          </a:p>
          <a:p>
            <a:pPr lvl="0"/>
            <a:r>
              <a:rPr lang="ru-RU" dirty="0" smtClean="0"/>
              <a:t>Развитие творческих и музыкальных способностей детей.</a:t>
            </a:r>
          </a:p>
          <a:p>
            <a:pPr lvl="0"/>
            <a:r>
              <a:rPr lang="ru-RU" dirty="0" smtClean="0"/>
              <a:t>Развитие психических процессов (мышление, речь, память и т.д.)</a:t>
            </a:r>
          </a:p>
          <a:p>
            <a:pPr lvl="0"/>
            <a:r>
              <a:rPr lang="ru-RU" dirty="0" smtClean="0"/>
              <a:t>Развитие личностных качеств (уверенность, сочувствие и т.д.)</a:t>
            </a:r>
          </a:p>
          <a:p>
            <a:pPr lvl="0"/>
            <a:r>
              <a:rPr lang="ru-RU" dirty="0" smtClean="0"/>
              <a:t>Выступления на  утренниках в своих и младших группах, участие в районных и городских музыкальных конкурсах.</a:t>
            </a:r>
          </a:p>
          <a:p>
            <a:pPr lvl="0"/>
            <a:r>
              <a:rPr lang="ru-RU" dirty="0" smtClean="0"/>
              <a:t>Постановка музыкального спектакля и его показ для родителей и всех групп детского сада.</a:t>
            </a:r>
          </a:p>
          <a:p>
            <a:pPr lvl="0">
              <a:buNone/>
            </a:pPr>
            <a:r>
              <a:rPr lang="ru-RU" dirty="0" smtClean="0"/>
              <a:t>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DVD_023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789040"/>
            <a:ext cx="4464496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NDVD_016.BMP"/>
          <p:cNvPicPr/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0" y="0"/>
            <a:ext cx="4716015" cy="3789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NDVD_011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6266" y="1484784"/>
            <a:ext cx="4396054" cy="30810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761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568863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rot="565139">
            <a:off x="265478" y="3927441"/>
            <a:ext cx="8229600" cy="21829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6" descr="DSC01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2066" cy="357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для кружка\НОВАЯ ПРЕЗЕНТАЦИЯ\МОИ ФОТО\Т-С ДЮЙМОВОЧКА\Три Поросёнка\DSC04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571744"/>
            <a:ext cx="5715008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динить видео19091122335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661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2348880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СПАСИБО 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ЗА ВНИМАНИЕ! 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01222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Музыкально-театрализованная деятельность </a:t>
            </a:r>
            <a:r>
              <a:rPr lang="ru-RU" dirty="0" smtClean="0"/>
              <a:t>является</a:t>
            </a:r>
            <a:r>
              <a:rPr lang="ru-RU" i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наиболее распространенным видом детского творчества и пользуется у детей неизменной любовью. </a:t>
            </a:r>
            <a:r>
              <a:rPr lang="ru-RU" dirty="0" smtClean="0"/>
              <a:t>Сила </a:t>
            </a:r>
            <a:r>
              <a:rPr lang="ru-RU" dirty="0" smtClean="0"/>
              <a:t>всех искусств: музыки, литературы, живописи, танца оказывает большое и разностороннее влияние на гармоничное развитие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85850" y="-214338"/>
            <a:ext cx="10644262" cy="51642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Цель: </a:t>
            </a:r>
            <a:r>
              <a:rPr lang="ru-RU" dirty="0" smtClean="0"/>
              <a:t>развитие творческих способностей детей средствами театрального искусства. </a:t>
            </a:r>
          </a:p>
          <a:p>
            <a:pPr>
              <a:buNone/>
            </a:pPr>
            <a:r>
              <a:rPr lang="ru-RU" b="1" i="1" dirty="0" smtClean="0"/>
              <a:t>Задачи:</a:t>
            </a:r>
          </a:p>
          <a:p>
            <a:pPr>
              <a:buNone/>
            </a:pPr>
            <a:r>
              <a:rPr lang="ru-RU" dirty="0" smtClean="0"/>
              <a:t>1. Создать условия для развития творческой активности детей.</a:t>
            </a:r>
          </a:p>
          <a:p>
            <a:pPr>
              <a:buNone/>
            </a:pPr>
            <a:r>
              <a:rPr lang="ru-RU" dirty="0" smtClean="0"/>
              <a:t>2. Совершенствовать артистические навыки детей при воплощении театрального образа, а также их исполнительские умения.</a:t>
            </a:r>
          </a:p>
          <a:p>
            <a:pPr>
              <a:buNone/>
            </a:pPr>
            <a:r>
              <a:rPr lang="ru-RU" dirty="0" smtClean="0"/>
              <a:t>3. Обучать детей элементам художественно-образных выразительных средств (интонация, мимика, пантомимика).</a:t>
            </a:r>
          </a:p>
          <a:p>
            <a:pPr>
              <a:buNone/>
            </a:pPr>
            <a:r>
              <a:rPr lang="ru-RU" dirty="0" smtClean="0"/>
              <a:t>4. Активизировать словарь детей, совершенствовать культуру речи. </a:t>
            </a:r>
          </a:p>
          <a:p>
            <a:pPr lvl="0">
              <a:buNone/>
            </a:pPr>
            <a:r>
              <a:rPr lang="ru-RU" dirty="0" smtClean="0"/>
              <a:t>5. Формировать опыт социальных навыков поведения :общения и коллективного творчества. </a:t>
            </a: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6. Развить у детей интерес к театрально-игровой деятельности.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9929882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/>
              <a:t>Содержание методики можно условно разделить на 6 разделов: </a:t>
            </a:r>
            <a:endParaRPr lang="ru-RU" dirty="0" smtClean="0"/>
          </a:p>
          <a:p>
            <a:r>
              <a:rPr lang="ru-RU" dirty="0" smtClean="0"/>
              <a:t> Театральная игра </a:t>
            </a:r>
          </a:p>
          <a:p>
            <a:r>
              <a:rPr lang="ru-RU" dirty="0" smtClean="0"/>
              <a:t>Ритмопластика</a:t>
            </a:r>
          </a:p>
          <a:p>
            <a:r>
              <a:rPr lang="ru-RU" dirty="0" smtClean="0"/>
              <a:t> Культура и техника речи</a:t>
            </a:r>
          </a:p>
          <a:p>
            <a:r>
              <a:rPr lang="ru-RU" dirty="0" smtClean="0"/>
              <a:t>Вокально-хоровая работа</a:t>
            </a:r>
          </a:p>
          <a:p>
            <a:r>
              <a:rPr lang="ru-RU" dirty="0" smtClean="0"/>
              <a:t>Основы театральной культуры</a:t>
            </a:r>
          </a:p>
          <a:p>
            <a:r>
              <a:rPr lang="ru-RU" dirty="0" smtClean="0"/>
              <a:t>Работа над спектаклем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8229600" cy="8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</a:t>
            </a:r>
            <a:r>
              <a:rPr lang="ru-RU" b="1" i="1" dirty="0" smtClean="0"/>
              <a:t>Первый раздел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«Театральная игра»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- включает в себя игры, направленные на развитие эмоциональной сферы ребёнка, умение перевоплощаться, передавать характер и настроение персонажа.</a:t>
            </a:r>
          </a:p>
          <a:p>
            <a:endParaRPr lang="ru-RU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572692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        Второй раздел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 </a:t>
            </a:r>
            <a:r>
              <a:rPr lang="ru-RU" b="1" dirty="0" smtClean="0"/>
              <a:t>«Ритмопластика» </a:t>
            </a:r>
          </a:p>
          <a:p>
            <a:pPr>
              <a:buNone/>
            </a:pPr>
            <a:r>
              <a:rPr lang="ru-RU" dirty="0" smtClean="0"/>
              <a:t>- включает в себя ритмические, музыкальные, пластические игры и упражнения, направленные на развитие свободы и выразительности телодвижений.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                                       Третий раздел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b="1" dirty="0" smtClean="0"/>
              <a:t>«Культура и техника речи»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— объединяет игры и упражнения, направленные на развитие дыхания и свободы речевого аппарата, умение владеть правильной артикуляцией, четкой дикцией, разнообразной интонацией.</a:t>
            </a:r>
          </a:p>
          <a:p>
            <a:pPr>
              <a:buNone/>
            </a:pPr>
            <a:r>
              <a:rPr lang="ru-RU" dirty="0" smtClean="0"/>
              <a:t>    В этот же раздел включены игры со словом, развивающие связную образную речь, творческую фантазию, умение сочинять небольшие рассказы и сказки, подбирать простейшие рифмы.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Четвертый раздел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</a:t>
            </a:r>
            <a:r>
              <a:rPr lang="ru-RU" b="1" dirty="0" smtClean="0"/>
              <a:t>«Вокально-хоровая работа» </a:t>
            </a:r>
          </a:p>
          <a:p>
            <a:pPr>
              <a:buNone/>
            </a:pPr>
            <a:r>
              <a:rPr lang="ru-RU" dirty="0" smtClean="0"/>
              <a:t>- включает в себя игры - </a:t>
            </a:r>
            <a:r>
              <a:rPr lang="ru-RU" dirty="0" err="1" smtClean="0"/>
              <a:t>попевки</a:t>
            </a:r>
            <a:r>
              <a:rPr lang="ru-RU" dirty="0" smtClean="0"/>
              <a:t>, развивающие вокально-хоровые навыки, музыкальный материал к спектаклям.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49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                       Пятый раздел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b="1" dirty="0" smtClean="0"/>
              <a:t>«Основы театральной культуры»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- направлен на знакомство детей с особенностями, видами и терминологией театрального искусства.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500</Words>
  <Application>Microsoft Office PowerPoint</Application>
  <PresentationFormat>Экран (4:3)</PresentationFormat>
  <Paragraphs>56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Цели и задачи программы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iriz4ik</dc:creator>
  <cp:lastModifiedBy>RePack by Diakov</cp:lastModifiedBy>
  <cp:revision>42</cp:revision>
  <dcterms:created xsi:type="dcterms:W3CDTF">2019-09-09T15:39:51Z</dcterms:created>
  <dcterms:modified xsi:type="dcterms:W3CDTF">2019-09-12T12:37:02Z</dcterms:modified>
</cp:coreProperties>
</file>