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9" r:id="rId4"/>
    <p:sldId id="270" r:id="rId5"/>
    <p:sldId id="271" r:id="rId6"/>
    <p:sldId id="272" r:id="rId7"/>
    <p:sldId id="273" r:id="rId8"/>
    <p:sldId id="274" r:id="rId9"/>
    <p:sldId id="277" r:id="rId10"/>
    <p:sldId id="278" r:id="rId11"/>
    <p:sldId id="276" r:id="rId12"/>
    <p:sldId id="275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2F2D"/>
    <a:srgbClr val="D17F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166" autoAdjust="0"/>
    <p:restoredTop sz="95086" autoAdjust="0"/>
  </p:normalViewPr>
  <p:slideViewPr>
    <p:cSldViewPr>
      <p:cViewPr>
        <p:scale>
          <a:sx n="90" d="100"/>
          <a:sy n="90" d="100"/>
        </p:scale>
        <p:origin x="93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Громко прозвенел звонок.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 классе начался урок.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Знает 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школьник и 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родитель: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Проведет урок 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…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820472" y="6525344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851920" y="39859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учитель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6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123728" y="2420888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Сегодня играла я Бабу-Ягу,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А завтра Снегурку сыграть я могу.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Угадайте-ка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, друзья,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Какая профессия у меня?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923928" y="40050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актриса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1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Почту - письма и журналы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 домам разносит он.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Ходит он во все кварталы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 заходит в каждый дом.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404664"/>
            <a:ext cx="1944216" cy="2016224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707904" y="39330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почтальон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1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посту он в снег и в зной,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Охраняет наш покой.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Человек, присяге верный,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Называется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779912" y="398590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военный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6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699792" y="2996952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>
                  <a:solidFill>
                    <a:srgbClr val="7F2F2D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Молодец!</a:t>
            </a:r>
            <a:endParaRPr lang="ru-RU" sz="6000" b="1" dirty="0">
              <a:ln>
                <a:solidFill>
                  <a:srgbClr val="7F2F2D"/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6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635896" y="400506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кондитер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051720" y="2420888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в сладком цехе день трудился.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Итог десертный получился –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Эклеры, кекс, «Наполеон».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Теперь подумай, кто же он?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5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не лётчик, не пилот.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ведёт не самолёт,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А огромную ракету.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Дети, кто скажите это?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635896" y="40050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космонавт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6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Вот на краешке с опаской</a:t>
            </a:r>
            <a:endParaRPr lang="ru-RU" sz="24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железо красит краской.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У него в руках ведро.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Сам расписан он пестро.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821664" y="6525344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851920" y="39859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маляр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4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не художник и не артист,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 мячом управляется ловко.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Его все в народе зовут …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 хвалят его за сноровку.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635896" y="400506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футболист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2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от всех родных вдали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Водит в море корабли.</a:t>
            </a:r>
            <a:endParaRPr lang="ru-RU" sz="24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Повидал немало стран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Наш отважный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851920" y="39859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капитан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4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Стук летит из-под колёс,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Мчится вдаль электровоз. Поезд водит не таксист,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Не пилот, а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635896" y="40050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машинист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2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Так его комичен вид –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Даже плаксу рассмешит!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арене выступает,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Скуку быстро разгоняет.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76872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067944" y="40050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клоун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2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всех важней, поверьте! С толстой сумкой ходит мама. Принесет письмо в конверте, Бандероль и телеграмму. Люди маму очень ждут, Уважают мамин труд</a:t>
            </a:r>
            <a:r>
              <a:rPr lang="ru-RU" dirty="0" smtClean="0"/>
              <a:t>! </a:t>
            </a:r>
            <a:r>
              <a:rPr lang="ru-RU" dirty="0" smtClean="0"/>
              <a:t>(Почтальон)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242088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Мастерица на все руки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Нам сошьет пиджак и брюки.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Не закройщик, не ткачиха.</a:t>
            </a:r>
          </a:p>
          <a:p>
            <a:pPr algn="ctr"/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Кто она? 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</a:t>
            </a:r>
            <a:r>
              <a:rPr lang="ru-RU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кажи!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0" name="Picture 22" descr="http://www.ourlife72.ru/wp-content/uploads/2014/02/mailman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476347"/>
            <a:ext cx="1656184" cy="2265021"/>
          </a:xfrm>
          <a:prstGeom prst="rect">
            <a:avLst/>
          </a:prstGeom>
          <a:noFill/>
        </p:spPr>
      </p:pic>
      <p:pic>
        <p:nvPicPr>
          <p:cNvPr id="2072" name="Picture 24" descr="http://bibliopskov.ru/img2017/mash16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975" y="4725144"/>
            <a:ext cx="2035769" cy="1906406"/>
          </a:xfrm>
          <a:prstGeom prst="rect">
            <a:avLst/>
          </a:prstGeom>
          <a:noFill/>
        </p:spPr>
      </p:pic>
      <p:pic>
        <p:nvPicPr>
          <p:cNvPr id="2074" name="Picture 26" descr="http://www.yenislayt.com/upload/cd00537e99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206642"/>
            <a:ext cx="1944216" cy="2430270"/>
          </a:xfrm>
          <a:prstGeom prst="rect">
            <a:avLst/>
          </a:prstGeom>
          <a:noFill/>
        </p:spPr>
      </p:pic>
      <p:pic>
        <p:nvPicPr>
          <p:cNvPr id="2076" name="Picture 28" descr="https://ds04.infourok.ru/uploads/ex/1374/000f0793-5869a937/img7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00135"/>
            <a:ext cx="1618465" cy="2192761"/>
          </a:xfrm>
          <a:prstGeom prst="rect">
            <a:avLst/>
          </a:prstGeom>
          <a:noFill/>
        </p:spPr>
      </p:pic>
      <p:pic>
        <p:nvPicPr>
          <p:cNvPr id="23" name="Picture 18" descr="http://dochkiisinochki.ru/wp-content/uploads/2017/09/professii1-uchitel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507" y="2348880"/>
            <a:ext cx="1757213" cy="2200680"/>
          </a:xfrm>
          <a:prstGeom prst="rect">
            <a:avLst/>
          </a:prstGeom>
          <a:noFill/>
        </p:spPr>
      </p:pic>
      <p:pic>
        <p:nvPicPr>
          <p:cNvPr id="1026" name="Picture 2" descr="https://ds03.infourok.ru/uploads/ex/1071/00007218-6e4036ec/img10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2082240" cy="18002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851920" y="398590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</a:effectLst>
                <a:latin typeface="Comic Sans MS" pitchFamily="66" charset="0"/>
              </a:rPr>
              <a:t>портниха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861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chemeClr val="accent2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s://cdn3.vectorstock.com/i/1000x1000/58/97/the-captain-at-the-helm-is-a-cartoon-funny-vector-1736589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495618"/>
            <a:ext cx="1584176" cy="2173742"/>
          </a:xfrm>
          <a:prstGeom prst="rect">
            <a:avLst/>
          </a:prstGeom>
          <a:noFill/>
        </p:spPr>
      </p:pic>
      <p:pic>
        <p:nvPicPr>
          <p:cNvPr id="1028" name="Picture 4" descr="http://tortlyandiya.ru/wp-content/uploads/2019/05/confectioner-girl-cook-preparing-chocolate-250nw-1132040423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420888"/>
            <a:ext cx="1656184" cy="1956027"/>
          </a:xfrm>
          <a:prstGeom prst="rect">
            <a:avLst/>
          </a:prstGeom>
          <a:noFill/>
        </p:spPr>
      </p:pic>
      <p:pic>
        <p:nvPicPr>
          <p:cNvPr id="1030" name="Picture 6" descr="https://i.pinimg.com/736x/29/90/6d/29906d41e615b2ed26aa7b4d2dc0acdc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0648"/>
            <a:ext cx="1368152" cy="2099631"/>
          </a:xfrm>
          <a:prstGeom prst="rect">
            <a:avLst/>
          </a:prstGeom>
          <a:noFill/>
        </p:spPr>
      </p:pic>
      <p:pic>
        <p:nvPicPr>
          <p:cNvPr id="1032" name="Picture 8" descr="https://i.pinimg.com/736x/bf/dc/1b/bfdc1b51a9faaaa6f7ba38cb73ba1109--clipart-cartoon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293096"/>
            <a:ext cx="1538451" cy="2422757"/>
          </a:xfrm>
          <a:prstGeom prst="rect">
            <a:avLst/>
          </a:prstGeom>
          <a:noFill/>
        </p:spPr>
      </p:pic>
      <p:pic>
        <p:nvPicPr>
          <p:cNvPr id="1034" name="Picture 10" descr="https://image.freepik.com/free-vector/cartoon-happy-clown-waving-hand_29190-36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67744" y="4653136"/>
            <a:ext cx="1512168" cy="19687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-36512" y="6639163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n w="3175">
                  <a:solidFill>
                    <a:srgbClr val="7F2F2D"/>
                  </a:solidFill>
                </a:ln>
                <a:solidFill>
                  <a:srgbClr val="D17F7D"/>
                </a:solidFill>
              </a:rPr>
              <a:t>bez</a:t>
            </a:r>
            <a:endParaRPr lang="ru-RU" sz="1000" dirty="0">
              <a:ln w="3175">
                <a:solidFill>
                  <a:srgbClr val="7F2F2D"/>
                </a:solidFill>
              </a:ln>
              <a:solidFill>
                <a:srgbClr val="D17F7D"/>
              </a:solidFill>
            </a:endParaRPr>
          </a:p>
        </p:txBody>
      </p:sp>
      <p:pic>
        <p:nvPicPr>
          <p:cNvPr id="21" name="Picture 6" descr="https://ds05.infourok.ru/uploads/ex/0ad7/000f87ae-b67df6a6/hello_html_m763864d.jp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60648"/>
            <a:ext cx="1152128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727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111</cp:revision>
  <dcterms:created xsi:type="dcterms:W3CDTF">2020-11-19T17:41:09Z</dcterms:created>
  <dcterms:modified xsi:type="dcterms:W3CDTF">2020-11-27T16:19:56Z</dcterms:modified>
</cp:coreProperties>
</file>