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51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5086" autoAdjust="0"/>
  </p:normalViewPr>
  <p:slideViewPr>
    <p:cSldViewPr>
      <p:cViewPr>
        <p:scale>
          <a:sx n="238" d="100"/>
          <a:sy n="238" d="100"/>
        </p:scale>
        <p:origin x="-96" y="4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jpe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jpe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12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jpe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jpe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jpe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jpe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jpe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123728" y="2420888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тесто в кадке замесил.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Но цель его – не калачи.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Горшок цветочный смастерил, Потом обжег его в печи.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</a:rPr>
              <a:t> 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38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2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635896" y="393479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гончар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0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3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6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92896"/>
            <a:ext cx="2088232" cy="2088232"/>
          </a:xfrm>
          <a:prstGeom prst="rect">
            <a:avLst/>
          </a:prstGeom>
          <a:noFill/>
        </p:spPr>
      </p:pic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437896"/>
            <a:ext cx="1800200" cy="1783192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1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419872" y="3862789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агроном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8112" y="2342490"/>
            <a:ext cx="74523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науку изучил, землю словно приручил.</a:t>
            </a:r>
          </a:p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Знает он, когда сажать,</a:t>
            </a:r>
          </a:p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Сеять как и убирать.</a:t>
            </a:r>
          </a:p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Знает всё в краю родном. И зовётся …</a:t>
            </a:r>
          </a:p>
        </p:txBody>
      </p:sp>
      <p:pic>
        <p:nvPicPr>
          <p:cNvPr id="21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123728" y="2348880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 электричеством он дружит,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Ремонтирует проводку.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Все починит, все наладит.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Действует умело, чётко.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1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491880" y="393479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электрик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9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9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771800" y="285293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МОЛОДЕЦ!!!</a:t>
            </a:r>
            <a:endParaRPr lang="ru-RU" sz="4000" b="1" dirty="0">
              <a:ln>
                <a:solidFill>
                  <a:schemeClr val="tx1"/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9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835696" y="2348880"/>
            <a:ext cx="5544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 книжном море он бескрайнем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Настоящий капитан.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Отыскать любую книжку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Помогает быстро нам!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38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2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915816" y="38610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библиотекарь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5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8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0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3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6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123728" y="2420888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 работе день –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деньской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командует рукой.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Поднимает та рука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Сто пудов под облака.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38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2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275856" y="393479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крановщик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4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123728" y="2420888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 фильмах трюки выполняет, С высоты на дно ныряет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Подготовленный актёр, Быстрый, смелый 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38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2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635896" y="393479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каскадёр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0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3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6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123728" y="2420888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рассказывает внятно,</a:t>
            </a:r>
          </a:p>
          <a:p>
            <a:pPr algn="ctr"/>
            <a:r>
              <a:rPr lang="ru-RU" sz="2400" b="1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экскурсии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ведет.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Нам становится понятно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То, что он - …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788024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1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131840" y="39330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экскурсовод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21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763688" y="2420888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По мосту чтоб мчался скорый,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Чинит он на дне опоры.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tx2">
                      <a:lumMod val="20000"/>
                      <a:lumOff val="80000"/>
                      <a:alpha val="40000"/>
                    </a:schemeClr>
                  </a:glow>
                </a:effectLst>
                <a:latin typeface="Comic Sans MS" pitchFamily="66" charset="0"/>
              </a:rPr>
              <a:t>Целый день за разом раз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tx2">
                      <a:lumMod val="20000"/>
                      <a:lumOff val="80000"/>
                      <a:alpha val="40000"/>
                    </a:schemeClr>
                  </a:glow>
                </a:effectLst>
                <a:latin typeface="Comic Sans MS" pitchFamily="66" charset="0"/>
              </a:rPr>
              <a:t>Вглубь ныряет …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glow rad="63500">
                  <a:schemeClr val="tx2">
                    <a:lumMod val="20000"/>
                    <a:lumOff val="80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1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347864" y="393479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водолаз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21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123728" y="2420888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Тонкой палочкой взмахнет –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Хор на сцене запоёт.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Не волшебник, не жонглёр.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Кто же это? 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1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491880" y="39330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дирижёр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21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2123728" y="2435404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в автобусе сидит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И внимательно следит,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Чтоб у всех билеты были,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Чтоб купить их не забыли.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1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347864" y="393479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кондуктор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-203132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Он в автобусе сидит И внимательно следит, Чтоб у всех билеты были, Чтоб купить их не забыли. (Кондуктор)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 https://mamamozhetvse.ru/zagadki-o-professiyah-dlya-detej-38-luchshih.html</a:t>
            </a:r>
            <a:endParaRPr lang="ru-RU" dirty="0"/>
          </a:p>
        </p:txBody>
      </p:sp>
      <p:pic>
        <p:nvPicPr>
          <p:cNvPr id="21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4624"/>
            <a:ext cx="3816424" cy="41805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Отгадай загадки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4" name="Picture 6" descr="https://all-atop.com/user/present/111655/XLKhDA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2420888"/>
            <a:ext cx="2088232" cy="2088232"/>
          </a:xfrm>
          <a:prstGeom prst="rect">
            <a:avLst/>
          </a:prstGeom>
          <a:noFill/>
        </p:spPr>
      </p:pic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 flipV="1">
            <a:off x="8748464" y="6453336"/>
            <a:ext cx="214832" cy="21602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cdn5.vectorstock.com/i/1000x1000/84/99/conductor-orchestrating-with-his-baton-vector-168084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365888"/>
            <a:ext cx="1800200" cy="1783192"/>
          </a:xfrm>
          <a:prstGeom prst="rect">
            <a:avLst/>
          </a:prstGeom>
          <a:noFill/>
        </p:spPr>
      </p:pic>
      <p:pic>
        <p:nvPicPr>
          <p:cNvPr id="14340" name="Picture 4" descr="http://900igr.net/up/datas/192390/003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332656"/>
            <a:ext cx="2016224" cy="1935605"/>
          </a:xfrm>
          <a:prstGeom prst="rect">
            <a:avLst/>
          </a:prstGeom>
          <a:noFill/>
        </p:spPr>
      </p:pic>
      <p:pic>
        <p:nvPicPr>
          <p:cNvPr id="14342" name="Picture 6" descr="https://ds03.infourok.ru/uploads/ex/0a5b/0001f2a2-8fbe418e/img8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73137" y="692696"/>
            <a:ext cx="1547335" cy="1584176"/>
          </a:xfrm>
          <a:prstGeom prst="rect">
            <a:avLst/>
          </a:prstGeom>
          <a:noFill/>
        </p:spPr>
      </p:pic>
      <p:pic>
        <p:nvPicPr>
          <p:cNvPr id="14344" name="Picture 8" descr="https://pbs.twimg.com/media/DtOxFwrXgAEckqX.jpg:large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C0CCFF"/>
              </a:clrFrom>
              <a:clrTo>
                <a:srgbClr val="C0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552324"/>
            <a:ext cx="1008112" cy="1949017"/>
          </a:xfrm>
          <a:prstGeom prst="rect">
            <a:avLst/>
          </a:prstGeom>
          <a:noFill/>
        </p:spPr>
      </p:pic>
      <p:pic>
        <p:nvPicPr>
          <p:cNvPr id="14346" name="Picture 10" descr="https://ds05.infourok.ru/uploads/ex/1326/0006f0f5-d221cf4e/hello_html_m1846ca8d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716016" y="404664"/>
            <a:ext cx="2376264" cy="1782198"/>
          </a:xfrm>
          <a:prstGeom prst="rect">
            <a:avLst/>
          </a:prstGeom>
          <a:noFill/>
        </p:spPr>
      </p:pic>
      <p:pic>
        <p:nvPicPr>
          <p:cNvPr id="14352" name="Picture 16" descr="https://webcomicms.net/sites/default/files/clipart/133552/farmer-cliparts-133552-295856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56465"/>
            <a:ext cx="1584176" cy="2112895"/>
          </a:xfrm>
          <a:prstGeom prst="rect">
            <a:avLst/>
          </a:prstGeom>
          <a:noFill/>
        </p:spPr>
      </p:pic>
      <p:pic>
        <p:nvPicPr>
          <p:cNvPr id="14354" name="Picture 18" descr="https://iknigi.net/books_files/online_html/95092/i_098.png"/>
          <p:cNvPicPr>
            <a:picLocks noChangeAspect="1" noChangeArrowheads="1"/>
          </p:cNvPicPr>
          <p:nvPr/>
        </p:nvPicPr>
        <p:blipFill>
          <a:blip r:embed="rId11" cstate="screen"/>
          <a:srcRect t="26786"/>
          <a:stretch>
            <a:fillRect/>
          </a:stretch>
        </p:blipFill>
        <p:spPr bwMode="auto">
          <a:xfrm>
            <a:off x="2339752" y="288032"/>
            <a:ext cx="2110214" cy="2060848"/>
          </a:xfrm>
          <a:prstGeom prst="rect">
            <a:avLst/>
          </a:prstGeom>
          <a:noFill/>
        </p:spPr>
      </p:pic>
      <p:pic>
        <p:nvPicPr>
          <p:cNvPr id="14356" name="Picture 20" descr="https://thumbs.dreamstime.com/b/%D0%B2%D0%BE%D0%B4%D0%BE%D0%BB%D0%B0%D0%B7-9337827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1872208" cy="2320919"/>
          </a:xfrm>
          <a:prstGeom prst="rect">
            <a:avLst/>
          </a:prstGeom>
          <a:noFill/>
        </p:spPr>
      </p:pic>
      <p:pic>
        <p:nvPicPr>
          <p:cNvPr id="14358" name="Picture 22" descr="https://i.pinimg.com/736x/31/47/70/31477006b33954e1a358f66518064ac4.jpg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1368152" cy="209094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131840" y="393479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проводник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87624" y="2420888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Он – вежливый, добрый, но строгий</a:t>
            </a:r>
          </a:p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Работник железной дороги.</a:t>
            </a:r>
          </a:p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Встречает нас на перроне.</a:t>
            </a:r>
          </a:p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  <a:latin typeface="Comic Sans MS" pitchFamily="66" charset="0"/>
              </a:rPr>
              <a:t>И с нами поедет в вагоне.</a:t>
            </a:r>
            <a:endParaRPr lang="ru-RU" sz="2200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pic>
        <p:nvPicPr>
          <p:cNvPr id="21" name="Picture 2" descr="https://thumbs.dreamstime.com/b/%D0%BA%D1%80%D0%B0%D0%BD%D0%BE%D0%B2%D1%89%D0%B8%D0%BA-%D0%BA%D1%80%D0%B0%D0%BD%D0%BE%D0%B2%D1%89%D0%B8%D0%BA-%D0%BA%D0%BE%D0%BD%D1%81%D1%82%D1%80%D1%83%D0%BA%D1%86%D0%B8%D0%B8-%D0%BF%D1%80%D0%BE%D1%84%D0%B5%D1%81%D1%81%D0%B8%D1%8F-68851661.jpg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4437112"/>
            <a:ext cx="2051719" cy="206197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-36512" y="6669940"/>
            <a:ext cx="395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n w="3175">
                  <a:solidFill>
                    <a:srgbClr val="22518A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bez</a:t>
            </a:r>
            <a:endParaRPr lang="ru-RU" sz="800" dirty="0">
              <a:ln w="3175">
                <a:solidFill>
                  <a:srgbClr val="22518A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291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  <vt:lpstr>Отгадай загадки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Врач</dc:title>
  <dc:creator>user</dc:creator>
  <cp:lastModifiedBy>user</cp:lastModifiedBy>
  <cp:revision>84</cp:revision>
  <dcterms:created xsi:type="dcterms:W3CDTF">2020-11-19T17:41:09Z</dcterms:created>
  <dcterms:modified xsi:type="dcterms:W3CDTF">2020-11-27T12:36:31Z</dcterms:modified>
</cp:coreProperties>
</file>