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0" r:id="rId4"/>
    <p:sldId id="257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7D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5086" autoAdjust="0"/>
  </p:normalViewPr>
  <p:slideViewPr>
    <p:cSldViewPr>
      <p:cViewPr>
        <p:scale>
          <a:sx n="71" d="100"/>
          <a:sy n="71" d="100"/>
        </p:scale>
        <p:origin x="-690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image" Target="../media/image10.jpeg"/><Relationship Id="rId9" Type="http://schemas.openxmlformats.org/officeDocument/2006/relationships/image" Target="../media/image5.jpeg"/><Relationship Id="rId1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0.jpeg"/><Relationship Id="rId4" Type="http://schemas.openxmlformats.org/officeDocument/2006/relationships/image" Target="../media/image2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8.jpeg"/><Relationship Id="rId5" Type="http://schemas.openxmlformats.org/officeDocument/2006/relationships/image" Target="../media/image1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1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12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4.jpe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3.jpeg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5.jpeg"/><Relationship Id="rId1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8.jpeg"/><Relationship Id="rId5" Type="http://schemas.openxmlformats.org/officeDocument/2006/relationships/image" Target="../media/image1.jpeg"/><Relationship Id="rId10" Type="http://schemas.openxmlformats.org/officeDocument/2006/relationships/image" Target="../media/image7.jpeg"/><Relationship Id="rId4" Type="http://schemas.openxmlformats.org/officeDocument/2006/relationships/image" Target="../media/image5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image" Target="../media/image8.jpeg"/><Relationship Id="rId9" Type="http://schemas.openxmlformats.org/officeDocument/2006/relationships/image" Target="../media/image5.jpeg"/><Relationship Id="rId1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8.jpeg"/><Relationship Id="rId5" Type="http://schemas.openxmlformats.org/officeDocument/2006/relationships/image" Target="../media/image1.jpeg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8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image" Target="../media/image7.jpeg"/><Relationship Id="rId9" Type="http://schemas.openxmlformats.org/officeDocument/2006/relationships/image" Target="../media/image5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323528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662461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Кто пропишет витамины?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Кто излечит от ангины?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прививках ты не плачь!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Как лечиться, знает …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2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3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4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25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26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1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9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3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5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899592" y="2060848"/>
            <a:ext cx="161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врач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68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339752" y="2564904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Доктор, но не для людей.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А для птиц и для зверей.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У него особый дар.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Этот врач - ….</a:t>
            </a:r>
          </a:p>
          <a:p>
            <a:pPr algn="ctr"/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055768" y="386104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ветеринар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5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6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7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28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1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2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10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3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4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5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2924944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Феном и расческой 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Ловко делает прически.</a:t>
            </a:r>
          </a:p>
          <a:p>
            <a:pPr algn="ctr"/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4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19672" y="602128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парикмахер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6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7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8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31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3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5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37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27784" y="287851"/>
            <a:ext cx="1872208" cy="220504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2924944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МОЛОДЕЦ!</a:t>
            </a:r>
          </a:p>
          <a:p>
            <a:pPr algn="ctr"/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2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26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7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8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31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3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5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37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27784" y="287851"/>
            <a:ext cx="1872208" cy="220504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64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339752" y="2564904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витрине все продукты: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Овощи, орехи, фрукты.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Помидор и огурец Предлагает …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020272" y="1844824"/>
            <a:ext cx="2483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продавец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5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6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7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28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1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9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3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5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195736" y="2570128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Правила движения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Знает без сомнения.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Вмиг заводит он мотор.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машине мчит …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92080" y="170080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шофёр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6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7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28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1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2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9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3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4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5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6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20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30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050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2058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2060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206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2064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31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26720" y="2596365"/>
            <a:ext cx="2504077" cy="1838931"/>
          </a:xfrm>
          <a:prstGeom prst="rect">
            <a:avLst/>
          </a:prstGeom>
          <a:noFill/>
        </p:spPr>
      </p:pic>
      <p:pic>
        <p:nvPicPr>
          <p:cNvPr id="11268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12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22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339752" y="2492896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Встанет дядя на заре,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Снег расчистит во дворе.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весь мусор уберет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И песком посыплет лёд.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3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483768" y="177281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дворник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8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339752" y="2636912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Кирпичи кладет он в ряд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Строит садик для ребят.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Не шахтер и не водитель,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Дом нам выстроит …</a:t>
            </a: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660232" y="5877272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строитель</a:t>
            </a:r>
          </a:p>
        </p:txBody>
      </p:sp>
      <p:pic>
        <p:nvPicPr>
          <p:cNvPr id="28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31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32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33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4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5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10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6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437112"/>
            <a:ext cx="1512168" cy="2362762"/>
          </a:xfrm>
          <a:prstGeom prst="rect">
            <a:avLst/>
          </a:prstGeom>
          <a:noFill/>
        </p:spPr>
      </p:pic>
      <p:pic>
        <p:nvPicPr>
          <p:cNvPr id="37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8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748464" y="6336704"/>
            <a:ext cx="216024" cy="332656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662461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Темной ночью, ясным днем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сражается с </a:t>
            </a:r>
            <a:r>
              <a:rPr lang="ru-RU" sz="2400" b="1" dirty="0" err="1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огнм</a:t>
            </a:r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. В каске, будто воин славный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пожар спешит …</a:t>
            </a:r>
            <a:endParaRPr lang="ru-RU" sz="2400" dirty="0"/>
          </a:p>
        </p:txBody>
      </p:sp>
      <p:pic>
        <p:nvPicPr>
          <p:cNvPr id="20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23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4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5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26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1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9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3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5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94928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пожарный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60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8355" y="4077072"/>
            <a:ext cx="1757941" cy="263691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339752" y="2780928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Ходит в белом колпаке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 поварешкою в руке.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готовит нам обед: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Кашу, щи и винегрет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508104" y="587727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повар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5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6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7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28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1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2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10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3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5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9752" y="2564904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</a:t>
            </a:r>
            <a:r>
              <a:rPr lang="ru-RU" sz="2400" b="1" dirty="0" err="1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яву</a:t>
            </a:r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, а не во сне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летает в вышине.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Водит в небе самолет.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Кто же он, скажи? …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39552" y="386104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пилот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9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26721" y="2596365"/>
            <a:ext cx="2504077" cy="1838931"/>
          </a:xfrm>
          <a:prstGeom prst="rect">
            <a:avLst/>
          </a:prstGeom>
          <a:noFill/>
        </p:spPr>
      </p:pic>
      <p:pic>
        <p:nvPicPr>
          <p:cNvPr id="25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6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7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28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1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9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1512168" cy="2362762"/>
          </a:xfrm>
          <a:prstGeom prst="rect">
            <a:avLst/>
          </a:prstGeom>
          <a:noFill/>
        </p:spPr>
      </p:pic>
      <p:pic>
        <p:nvPicPr>
          <p:cNvPr id="33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5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20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62" name="Picture 14" descr="https://thumbs.dreamstime.com/b/%D1%81%D0%BC%D0%B5%D1%88%D0%BD%D0%BE%D0%B9-%D0%BF%D0%BE-%D0%B8%D1%86%D0%B5%D0%B9%D1%81%D0%BA%D0%B8%D0%B9-%D0%B8-%D1%8E%D1%81%D1%82%D1%80%D0%B0%D1%86%D0%B8%D1%8F-%D0%B5%D1%82%D0%B5%D0%B9-68215394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50614"/>
            <a:ext cx="1512168" cy="236276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411760" y="2564904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Ходит в форме, при погонах.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Разбирается в законах.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и летом и зимой </a:t>
            </a:r>
          </a:p>
          <a:p>
            <a:pPr algn="ctr"/>
            <a:r>
              <a:rPr lang="ru-RU" sz="2400" b="1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Охраняет наш покой.</a:t>
            </a:r>
          </a:p>
          <a:p>
            <a:pPr algn="ctr"/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6" descr="https://avatars.mds.yandex.net/get-zen_doc/3645545/pub_5f3f8443df47942c9a75f24d_5f3f8498e599bc768556366b/scale_120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260648"/>
            <a:ext cx="2088232" cy="2132663"/>
          </a:xfrm>
          <a:prstGeom prst="rect">
            <a:avLst/>
          </a:prstGeom>
          <a:noFill/>
        </p:spPr>
      </p:pic>
      <p:pic>
        <p:nvPicPr>
          <p:cNvPr id="26" name="Picture 4" descr="https://pp.userapi.com/c855320/v855320893/1c16c/mhsft1bJpTY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603024"/>
            <a:ext cx="2088232" cy="1673848"/>
          </a:xfrm>
          <a:prstGeom prst="rect">
            <a:avLst/>
          </a:prstGeom>
          <a:noFill/>
        </p:spPr>
      </p:pic>
      <p:pic>
        <p:nvPicPr>
          <p:cNvPr id="27" name="Picture 16" descr="https://cf2.ppt-online.org/files2/slide/q/Q6vXBOHId71qi2NGtRuzr8n5AoTmJhWMg3alLcCxkK/slide-6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99769"/>
            <a:ext cx="1440160" cy="2065135"/>
          </a:xfrm>
          <a:prstGeom prst="rect">
            <a:avLst/>
          </a:prstGeom>
          <a:noFill/>
        </p:spPr>
      </p:pic>
      <p:pic>
        <p:nvPicPr>
          <p:cNvPr id="28" name="Picture 2" descr="http://dochkiisinochki.ru/wp-content/uploads/2017/09/professii46-letchik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11" t="18003" r="15504" b="41015"/>
          <a:stretch>
            <a:fillRect/>
          </a:stretch>
        </p:blipFill>
        <p:spPr bwMode="auto">
          <a:xfrm rot="20002939">
            <a:off x="7429" y="2596365"/>
            <a:ext cx="2504077" cy="1838931"/>
          </a:xfrm>
          <a:prstGeom prst="rect">
            <a:avLst/>
          </a:prstGeom>
          <a:noFill/>
        </p:spPr>
      </p:pic>
      <p:pic>
        <p:nvPicPr>
          <p:cNvPr id="31" name="Picture 2" descr="http://zabavnik.club/wp-content/uploads/Kartinka_dlya_detey_Pozharnyy_11_28131404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368151" cy="2232248"/>
          </a:xfrm>
          <a:prstGeom prst="rect">
            <a:avLst/>
          </a:prstGeom>
          <a:noFill/>
        </p:spPr>
      </p:pic>
      <p:pic>
        <p:nvPicPr>
          <p:cNvPr id="32" name="Picture 4" descr="https://img.labirint.ru/rcimg/e7975cac266ad56e7f4639148bfd4fdf/1920x1080/comments_pic/1605/3_735c1dd1afadd66b3c1ec416c01350a5_1454770312.jpg?1454770344"/>
          <p:cNvPicPr>
            <a:picLocks noChangeAspect="1" noChangeArrowheads="1"/>
          </p:cNvPicPr>
          <p:nvPr/>
        </p:nvPicPr>
        <p:blipFill>
          <a:blip r:embed="rId10" cstate="print"/>
          <a:srcRect l="48751" t="9375" r="9998" b="26874"/>
          <a:stretch>
            <a:fillRect/>
          </a:stretch>
        </p:blipFill>
        <p:spPr bwMode="auto">
          <a:xfrm>
            <a:off x="1835696" y="4365104"/>
            <a:ext cx="1474046" cy="2278071"/>
          </a:xfrm>
          <a:prstGeom prst="rect">
            <a:avLst/>
          </a:prstGeom>
          <a:noFill/>
        </p:spPr>
      </p:pic>
      <p:pic>
        <p:nvPicPr>
          <p:cNvPr id="33" name="Picture 12" descr="https://ds02.infourok.ru/uploads/ex/06e0/0008443f-c0d52b36/img7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77072"/>
            <a:ext cx="1757941" cy="2636912"/>
          </a:xfrm>
          <a:prstGeom prst="rect">
            <a:avLst/>
          </a:prstGeom>
          <a:noFill/>
        </p:spPr>
      </p:pic>
      <p:pic>
        <p:nvPicPr>
          <p:cNvPr id="34" name="Picture 10" descr="https://printonic.ru/uploads/images/2016/04/15/img_5710af224651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1656184" cy="2182060"/>
          </a:xfrm>
          <a:prstGeom prst="rect">
            <a:avLst/>
          </a:prstGeom>
          <a:noFill/>
        </p:spPr>
      </p:pic>
      <p:pic>
        <p:nvPicPr>
          <p:cNvPr id="36" name="Picture 44" descr="https://i.mycdn.me/i?r=AzEPZsRbOZEKgBhR0XGMT1RkOxletSUHKp8xMfxlH_ZqY6aKTM5SRkZCeTgDn6uOyic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800200" cy="1735907"/>
          </a:xfrm>
          <a:prstGeom prst="rect">
            <a:avLst/>
          </a:prstGeom>
          <a:noFill/>
        </p:spPr>
      </p:pic>
      <p:pic>
        <p:nvPicPr>
          <p:cNvPr id="19" name="Picture 2" descr="https://avatars.mds.yandex.net/get-zen_doc/1542122/pub_5e25628dee5a8a120532d7dc_5e25652f34808200b1721d08/scale_120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6" t="10000" r="4061" b="1671"/>
          <a:stretch>
            <a:fillRect/>
          </a:stretch>
        </p:blipFill>
        <p:spPr bwMode="auto">
          <a:xfrm>
            <a:off x="2699792" y="260648"/>
            <a:ext cx="1872208" cy="220504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69940"/>
            <a:ext cx="8995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647D33"/>
                  </a:solidFill>
                </a:ln>
                <a:solidFill>
                  <a:srgbClr val="647D33"/>
                </a:solidFill>
                <a:latin typeface="Comic Sans MS" pitchFamily="66" charset="0"/>
              </a:rPr>
              <a:t>bez</a:t>
            </a:r>
            <a:endParaRPr lang="ru-RU" sz="800" dirty="0">
              <a:ln w="3175">
                <a:solidFill>
                  <a:srgbClr val="647D33"/>
                </a:solidFill>
              </a:ln>
              <a:solidFill>
                <a:srgbClr val="647D33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602128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полицейский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257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</dc:title>
  <dc:creator>user</dc:creator>
  <cp:lastModifiedBy>user</cp:lastModifiedBy>
  <cp:revision>70</cp:revision>
  <dcterms:created xsi:type="dcterms:W3CDTF">2020-11-19T17:41:09Z</dcterms:created>
  <dcterms:modified xsi:type="dcterms:W3CDTF">2020-11-27T12:38:49Z</dcterms:modified>
</cp:coreProperties>
</file>