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49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26" Type="http://schemas.openxmlformats.org/officeDocument/2006/relationships/image" Target="../media/image25.jpeg"/><Relationship Id="rId3" Type="http://schemas.openxmlformats.org/officeDocument/2006/relationships/image" Target="../media/image2.png"/><Relationship Id="rId21" Type="http://schemas.openxmlformats.org/officeDocument/2006/relationships/image" Target="../media/image20.jpeg"/><Relationship Id="rId34" Type="http://schemas.openxmlformats.org/officeDocument/2006/relationships/image" Target="../media/image33.jpeg"/><Relationship Id="rId7" Type="http://schemas.openxmlformats.org/officeDocument/2006/relationships/image" Target="../media/image6.png"/><Relationship Id="rId12" Type="http://schemas.openxmlformats.org/officeDocument/2006/relationships/image" Target="../media/image11.gif"/><Relationship Id="rId17" Type="http://schemas.openxmlformats.org/officeDocument/2006/relationships/image" Target="../media/image16.gif"/><Relationship Id="rId25" Type="http://schemas.openxmlformats.org/officeDocument/2006/relationships/image" Target="../media/image24.jpeg"/><Relationship Id="rId33" Type="http://schemas.openxmlformats.org/officeDocument/2006/relationships/image" Target="../media/image32.jpeg"/><Relationship Id="rId2" Type="http://schemas.openxmlformats.org/officeDocument/2006/relationships/image" Target="../media/image1.gif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29" Type="http://schemas.openxmlformats.org/officeDocument/2006/relationships/image" Target="../media/image2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24" Type="http://schemas.openxmlformats.org/officeDocument/2006/relationships/image" Target="../media/image23.jpeg"/><Relationship Id="rId32" Type="http://schemas.openxmlformats.org/officeDocument/2006/relationships/image" Target="../media/image31.jpe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23" Type="http://schemas.openxmlformats.org/officeDocument/2006/relationships/image" Target="../media/image22.jpeg"/><Relationship Id="rId28" Type="http://schemas.openxmlformats.org/officeDocument/2006/relationships/image" Target="../media/image27.jpeg"/><Relationship Id="rId36" Type="http://schemas.openxmlformats.org/officeDocument/2006/relationships/image" Target="../media/image35.gif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31" Type="http://schemas.openxmlformats.org/officeDocument/2006/relationships/image" Target="../media/image30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jpeg"/><Relationship Id="rId27" Type="http://schemas.openxmlformats.org/officeDocument/2006/relationships/image" Target="../media/image26.jpeg"/><Relationship Id="rId30" Type="http://schemas.openxmlformats.org/officeDocument/2006/relationships/image" Target="../media/image29.png"/><Relationship Id="rId35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0"/>
            <a:ext cx="8820472" cy="576064"/>
          </a:xfrm>
        </p:spPr>
        <p:txBody>
          <a:bodyPr>
            <a:normAutofit/>
          </a:bodyPr>
          <a:lstStyle/>
          <a:p>
            <a:pPr algn="l"/>
            <a:r>
              <a:rPr lang="ru-RU" sz="2400" b="1" smtClean="0">
                <a:latin typeface="Comic Sans MS" pitchFamily="66" charset="0"/>
              </a:rPr>
              <a:t> Помоги </a:t>
            </a:r>
            <a:r>
              <a:rPr lang="ru-RU" sz="2400" b="1" dirty="0" smtClean="0">
                <a:latin typeface="Comic Sans MS" pitchFamily="66" charset="0"/>
              </a:rPr>
              <a:t>повару </a:t>
            </a:r>
            <a:r>
              <a:rPr lang="ru-RU" sz="2400" b="1" smtClean="0">
                <a:latin typeface="Comic Sans MS" pitchFamily="66" charset="0"/>
              </a:rPr>
              <a:t>собрать инструменты</a:t>
            </a:r>
            <a:endParaRPr lang="ru-RU" sz="2400" b="1" dirty="0">
              <a:latin typeface="Comic Sans MS" pitchFamily="66" charset="0"/>
            </a:endParaRPr>
          </a:p>
        </p:txBody>
      </p:sp>
      <p:pic>
        <p:nvPicPr>
          <p:cNvPr id="1036" name="Picture 12" descr="https://www.clipartmax.com/png/full/277-2771346_doctors-tools-doctors-heart-hearing-tool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9512" y="4003940"/>
            <a:ext cx="936104" cy="865219"/>
          </a:xfrm>
          <a:prstGeom prst="rect">
            <a:avLst/>
          </a:prstGeom>
          <a:noFill/>
        </p:spPr>
      </p:pic>
      <p:pic>
        <p:nvPicPr>
          <p:cNvPr id="1104" name="Picture 80" descr="https://clipart-best.com/img/plier/plier-clip-art-23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2687311">
            <a:off x="7982312" y="4126602"/>
            <a:ext cx="944612" cy="462860"/>
          </a:xfrm>
          <a:prstGeom prst="rect">
            <a:avLst/>
          </a:prstGeom>
          <a:noFill/>
        </p:spPr>
      </p:pic>
      <p:pic>
        <p:nvPicPr>
          <p:cNvPr id="1106" name="Picture 82" descr="https://clipart-best.com/img/plier/plier-clip-art-5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8536172" flipV="1">
            <a:off x="6244718" y="5869510"/>
            <a:ext cx="1324437" cy="506597"/>
          </a:xfrm>
          <a:prstGeom prst="rect">
            <a:avLst/>
          </a:prstGeom>
          <a:noFill/>
        </p:spPr>
      </p:pic>
      <p:sp>
        <p:nvSpPr>
          <p:cNvPr id="1116" name="AutoShape 92" descr="https://img2.freepng.ru/20180324/ihq/kisspng-computer-icons-clip-art-screw-5ab63d950a6dc7.842019601521892757042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38" name="Picture 114" descr="https://webstockreview.net/images/clipart-hammer-illustration-13.pn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2627784" y="6020918"/>
            <a:ext cx="720080" cy="716385"/>
          </a:xfrm>
          <a:prstGeom prst="rect">
            <a:avLst/>
          </a:prstGeom>
          <a:noFill/>
        </p:spPr>
      </p:pic>
      <p:sp>
        <p:nvSpPr>
          <p:cNvPr id="1176" name="AutoShape 152" descr="https://svgsilh.com/svg/145111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78" name="AutoShape 154" descr="https://svgsilh.com/svg/145111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88" name="Picture 164" descr="https://www.pngkey.com/png/full/218-2181281_screwdriver-png-pic-screwdriver.pn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 rot="910160" flipH="1">
            <a:off x="6859739" y="5080869"/>
            <a:ext cx="1144523" cy="576525"/>
          </a:xfrm>
          <a:prstGeom prst="rect">
            <a:avLst/>
          </a:prstGeom>
          <a:noFill/>
        </p:spPr>
      </p:pic>
      <p:pic>
        <p:nvPicPr>
          <p:cNvPr id="1206" name="Picture 182" descr="https://86sov-berezka.caduk.ru/images/school1426.pn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2264446" y="4941169"/>
            <a:ext cx="795385" cy="864096"/>
          </a:xfrm>
          <a:prstGeom prst="rect">
            <a:avLst/>
          </a:prstGeom>
          <a:noFill/>
        </p:spPr>
      </p:pic>
      <p:pic>
        <p:nvPicPr>
          <p:cNvPr id="1224" name="Picture 200" descr="https://www.jing.fm/clipimg/full/17-176573_trumpet-clipart-trumpet-clipart-black-and-white.pn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 rot="3429739">
            <a:off x="1052187" y="5034089"/>
            <a:ext cx="999871" cy="565144"/>
          </a:xfrm>
          <a:prstGeom prst="rect">
            <a:avLst/>
          </a:prstGeom>
          <a:noFill/>
        </p:spPr>
      </p:pic>
      <p:pic>
        <p:nvPicPr>
          <p:cNvPr id="2050" name="Picture 2" descr="https://image.freepik.com/free-vector/hand-drawn-background-of-cook-with-tray_23-2147630131.jpg"/>
          <p:cNvPicPr>
            <a:picLocks noChangeAspect="1" noChangeArrowheads="1"/>
          </p:cNvPicPr>
          <p:nvPr/>
        </p:nvPicPr>
        <p:blipFill>
          <a:blip r:embed="rId9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0"/>
            <a:ext cx="1985022" cy="2853275"/>
          </a:xfrm>
          <a:prstGeom prst="rect">
            <a:avLst/>
          </a:prstGeom>
          <a:noFill/>
        </p:spPr>
      </p:pic>
      <p:sp>
        <p:nvSpPr>
          <p:cNvPr id="22" name="Блок-схема: альтернативный процесс 21"/>
          <p:cNvSpPr/>
          <p:nvPr/>
        </p:nvSpPr>
        <p:spPr>
          <a:xfrm>
            <a:off x="323528" y="548680"/>
            <a:ext cx="6912768" cy="2304256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2" name="Picture 4" descr="https://cstor.nn2.ru/userfiles/data/ufiles/2017-06/b1/b2/e5/5943dfb295c3a_pomi_doro_pnl-495002.jpg"/>
          <p:cNvPicPr>
            <a:picLocks noChangeAspect="1" noChangeArrowheads="1"/>
          </p:cNvPicPr>
          <p:nvPr/>
        </p:nvPicPr>
        <p:blipFill>
          <a:blip r:embed="rId10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8705405">
            <a:off x="4319635" y="5940658"/>
            <a:ext cx="1032515" cy="722761"/>
          </a:xfrm>
          <a:prstGeom prst="rect">
            <a:avLst/>
          </a:prstGeom>
          <a:noFill/>
        </p:spPr>
      </p:pic>
      <p:pic>
        <p:nvPicPr>
          <p:cNvPr id="2054" name="Picture 6" descr="https://razdeti.ru/images/photos/613cfe07a22da823b7ba60968c73ab73.jpg"/>
          <p:cNvPicPr>
            <a:picLocks noChangeAspect="1" noChangeArrowheads="1"/>
          </p:cNvPicPr>
          <p:nvPr/>
        </p:nvPicPr>
        <p:blipFill>
          <a:blip r:embed="rId11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5013176"/>
            <a:ext cx="874441" cy="779127"/>
          </a:xfrm>
          <a:prstGeom prst="rect">
            <a:avLst/>
          </a:prstGeom>
          <a:noFill/>
        </p:spPr>
      </p:pic>
      <p:pic>
        <p:nvPicPr>
          <p:cNvPr id="2056" name="Picture 8" descr="https://kidstuffhome.com/wp-content/uploads/2018/05/fryingpanGB.gif"/>
          <p:cNvPicPr>
            <a:picLocks noChangeAspect="1" noChangeArrowheads="1"/>
          </p:cNvPicPr>
          <p:nvPr/>
        </p:nvPicPr>
        <p:blipFill>
          <a:blip r:embed="rId1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540517">
            <a:off x="4788996" y="4206730"/>
            <a:ext cx="1057902" cy="436297"/>
          </a:xfrm>
          <a:prstGeom prst="rect">
            <a:avLst/>
          </a:prstGeom>
          <a:noFill/>
        </p:spPr>
      </p:pic>
      <p:pic>
        <p:nvPicPr>
          <p:cNvPr id="2058" name="Picture 10" descr="https://st3.depositphotos.com/1432405/12819/v/950/depositphotos_128194542-stock-illustration-whisk-icon-cartoon-style.jpg"/>
          <p:cNvPicPr>
            <a:picLocks noChangeAspect="1" noChangeArrowheads="1"/>
          </p:cNvPicPr>
          <p:nvPr/>
        </p:nvPicPr>
        <p:blipFill>
          <a:blip r:embed="rId1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728658">
            <a:off x="3334090" y="4885461"/>
            <a:ext cx="558147" cy="1102198"/>
          </a:xfrm>
          <a:prstGeom prst="rect">
            <a:avLst/>
          </a:prstGeom>
          <a:noFill/>
        </p:spPr>
      </p:pic>
      <p:pic>
        <p:nvPicPr>
          <p:cNvPr id="2062" name="Picture 14" descr="https://gipfel.ua/upload/iblock/ccc/ccc380e63eec34e99934d5f80c0a9664.jpg"/>
          <p:cNvPicPr>
            <a:picLocks noChangeAspect="1" noChangeArrowheads="1"/>
          </p:cNvPicPr>
          <p:nvPr/>
        </p:nvPicPr>
        <p:blipFill>
          <a:blip r:embed="rId1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511141">
            <a:off x="2999605" y="3142722"/>
            <a:ext cx="1265621" cy="1017017"/>
          </a:xfrm>
          <a:prstGeom prst="rect">
            <a:avLst/>
          </a:prstGeom>
          <a:noFill/>
        </p:spPr>
      </p:pic>
      <p:pic>
        <p:nvPicPr>
          <p:cNvPr id="2064" name="Picture 16" descr="http://labelme.csail.mit.edu/Images/static_web_tinyimagesdataset/m/mixer/mixer_000003.jpg"/>
          <p:cNvPicPr>
            <a:picLocks noChangeAspect="1" noChangeArrowheads="1"/>
          </p:cNvPicPr>
          <p:nvPr/>
        </p:nvPicPr>
        <p:blipFill>
          <a:blip r:embed="rId15" cstate="screen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127698">
            <a:off x="5300569" y="5940253"/>
            <a:ext cx="810780" cy="738968"/>
          </a:xfrm>
          <a:prstGeom prst="rect">
            <a:avLst/>
          </a:prstGeom>
          <a:noFill/>
        </p:spPr>
      </p:pic>
      <p:pic>
        <p:nvPicPr>
          <p:cNvPr id="2066" name="Picture 18" descr="https://cdn.pixabay.com/photo/2013/07/18/10/55/spot-163435_1280.jpg"/>
          <p:cNvPicPr>
            <a:picLocks noChangeAspect="1" noChangeArrowheads="1"/>
          </p:cNvPicPr>
          <p:nvPr/>
        </p:nvPicPr>
        <p:blipFill>
          <a:blip r:embed="rId1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1" y="5085184"/>
            <a:ext cx="720080" cy="648071"/>
          </a:xfrm>
          <a:prstGeom prst="rect">
            <a:avLst/>
          </a:prstGeom>
          <a:noFill/>
        </p:spPr>
      </p:pic>
      <p:pic>
        <p:nvPicPr>
          <p:cNvPr id="2068" name="Picture 20" descr="https://ds05.infourok.ru/uploads/ex/102b/0007c4d2-ff49311e/hello_html_m62277f3c.gif"/>
          <p:cNvPicPr>
            <a:picLocks noChangeAspect="1" noChangeArrowheads="1"/>
          </p:cNvPicPr>
          <p:nvPr/>
        </p:nvPicPr>
        <p:blipFill>
          <a:blip r:embed="rId1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404" r="12959" b="7036"/>
          <a:stretch>
            <a:fillRect/>
          </a:stretch>
        </p:blipFill>
        <p:spPr bwMode="auto">
          <a:xfrm rot="20924351">
            <a:off x="3291880" y="5754130"/>
            <a:ext cx="1080120" cy="1008112"/>
          </a:xfrm>
          <a:prstGeom prst="rect">
            <a:avLst/>
          </a:prstGeom>
          <a:noFill/>
        </p:spPr>
      </p:pic>
      <p:pic>
        <p:nvPicPr>
          <p:cNvPr id="2070" name="Picture 22" descr="https://www.graycell.ru/picture/big/tyorka8.jpg"/>
          <p:cNvPicPr>
            <a:picLocks noChangeAspect="1" noChangeArrowheads="1"/>
          </p:cNvPicPr>
          <p:nvPr/>
        </p:nvPicPr>
        <p:blipFill>
          <a:blip r:embed="rId18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2" y="4887162"/>
            <a:ext cx="792088" cy="990110"/>
          </a:xfrm>
          <a:prstGeom prst="rect">
            <a:avLst/>
          </a:prstGeom>
          <a:noFill/>
        </p:spPr>
      </p:pic>
      <p:pic>
        <p:nvPicPr>
          <p:cNvPr id="2072" name="Picture 24" descr="http://radugakursk.ru/image/cache/import_files/b9/b925cc02-4ef5-11ea-af16-0025903164a4_0fb6286c-57ea-11ea-af16-0025903164a4-750x750.jpeg"/>
          <p:cNvPicPr>
            <a:picLocks noChangeAspect="1" noChangeArrowheads="1"/>
          </p:cNvPicPr>
          <p:nvPr/>
        </p:nvPicPr>
        <p:blipFill>
          <a:blip r:embed="rId19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311104">
            <a:off x="7945983" y="5860282"/>
            <a:ext cx="936104" cy="936104"/>
          </a:xfrm>
          <a:prstGeom prst="rect">
            <a:avLst/>
          </a:prstGeom>
          <a:noFill/>
        </p:spPr>
      </p:pic>
      <p:pic>
        <p:nvPicPr>
          <p:cNvPr id="2074" name="Picture 26" descr="https://razdeti.ru/images/photos/8e200fc779d0a8e7eaba42e877f0a5c0.jpg"/>
          <p:cNvPicPr>
            <a:picLocks noChangeAspect="1" noChangeArrowheads="1"/>
          </p:cNvPicPr>
          <p:nvPr/>
        </p:nvPicPr>
        <p:blipFill>
          <a:blip r:embed="rId20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6021288"/>
            <a:ext cx="864096" cy="619989"/>
          </a:xfrm>
          <a:prstGeom prst="rect">
            <a:avLst/>
          </a:prstGeom>
          <a:noFill/>
        </p:spPr>
      </p:pic>
      <p:cxnSp>
        <p:nvCxnSpPr>
          <p:cNvPr id="54" name="Прямая соединительная линия 53"/>
          <p:cNvCxnSpPr>
            <a:stCxn id="22" idx="1"/>
            <a:endCxn id="22" idx="3"/>
          </p:cNvCxnSpPr>
          <p:nvPr/>
        </p:nvCxnSpPr>
        <p:spPr>
          <a:xfrm>
            <a:off x="323528" y="1700808"/>
            <a:ext cx="6912768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76" name="Picture 28" descr="http://pic68.nipic.com/pic/20150520/11423984_202030471000_4.jpg"/>
          <p:cNvPicPr>
            <a:picLocks noChangeAspect="1" noChangeArrowheads="1"/>
          </p:cNvPicPr>
          <p:nvPr/>
        </p:nvPicPr>
        <p:blipFill>
          <a:blip r:embed="rId21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3140968"/>
            <a:ext cx="864096" cy="816150"/>
          </a:xfrm>
          <a:prstGeom prst="rect">
            <a:avLst/>
          </a:prstGeom>
          <a:noFill/>
        </p:spPr>
      </p:pic>
      <p:pic>
        <p:nvPicPr>
          <p:cNvPr id="2078" name="Picture 30" descr="https://us.123rf.com/450wm/jroblesart/jroblesart1501/jroblesart150100026/35459043-an-illustration-of-a-pink-hairdryer-and-cord.jpg?ver=6"/>
          <p:cNvPicPr>
            <a:picLocks noChangeAspect="1" noChangeArrowheads="1"/>
          </p:cNvPicPr>
          <p:nvPr/>
        </p:nvPicPr>
        <p:blipFill>
          <a:blip r:embed="rId2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2996952"/>
            <a:ext cx="1152128" cy="1267623"/>
          </a:xfrm>
          <a:prstGeom prst="rect">
            <a:avLst/>
          </a:prstGeom>
          <a:noFill/>
        </p:spPr>
      </p:pic>
      <p:pic>
        <p:nvPicPr>
          <p:cNvPr id="2082" name="Picture 34" descr="http://logopediemoldova.com/upload/userfiles/images/lopata.jpg"/>
          <p:cNvPicPr>
            <a:picLocks noChangeAspect="1" noChangeArrowheads="1"/>
          </p:cNvPicPr>
          <p:nvPr/>
        </p:nvPicPr>
        <p:blipFill>
          <a:blip r:embed="rId2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3789040"/>
            <a:ext cx="1080120" cy="1008112"/>
          </a:xfrm>
          <a:prstGeom prst="rect">
            <a:avLst/>
          </a:prstGeom>
          <a:noFill/>
        </p:spPr>
      </p:pic>
      <p:pic>
        <p:nvPicPr>
          <p:cNvPr id="2084" name="Picture 36" descr="https://www.freedomok.net/wp-content/uploads/2018/03/broom-194x300.jpg"/>
          <p:cNvPicPr>
            <a:picLocks noChangeAspect="1" noChangeArrowheads="1"/>
          </p:cNvPicPr>
          <p:nvPr/>
        </p:nvPicPr>
        <p:blipFill>
          <a:blip r:embed="rId2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492151">
            <a:off x="2424341" y="2819772"/>
            <a:ext cx="634635" cy="1364563"/>
          </a:xfrm>
          <a:prstGeom prst="rect">
            <a:avLst/>
          </a:prstGeom>
          <a:noFill/>
        </p:spPr>
      </p:pic>
      <p:pic>
        <p:nvPicPr>
          <p:cNvPr id="2086" name="Picture 38" descr="http://new.rekana.ru/images/news/schety.jpg"/>
          <p:cNvPicPr>
            <a:picLocks noChangeAspect="1" noChangeArrowheads="1"/>
          </p:cNvPicPr>
          <p:nvPr/>
        </p:nvPicPr>
        <p:blipFill>
          <a:blip r:embed="rId2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4005064"/>
            <a:ext cx="1131015" cy="864096"/>
          </a:xfrm>
          <a:prstGeom prst="rect">
            <a:avLst/>
          </a:prstGeom>
          <a:noFill/>
        </p:spPr>
      </p:pic>
      <p:pic>
        <p:nvPicPr>
          <p:cNvPr id="2088" name="Picture 40" descr="https://uzd-resources.azureedge.net/4553eea1-8c8c-4932-b4a9-5744731a8b39/photosmall.jpg"/>
          <p:cNvPicPr>
            <a:picLocks noChangeAspect="1" noChangeArrowheads="1"/>
          </p:cNvPicPr>
          <p:nvPr/>
        </p:nvPicPr>
        <p:blipFill>
          <a:blip r:embed="rId26" cstate="screen">
            <a:clrChange>
              <a:clrFrom>
                <a:srgbClr val="FEFDFF"/>
              </a:clrFrom>
              <a:clrTo>
                <a:srgbClr val="FEFD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4077072"/>
            <a:ext cx="900963" cy="1191766"/>
          </a:xfrm>
          <a:prstGeom prst="rect">
            <a:avLst/>
          </a:prstGeom>
          <a:noFill/>
        </p:spPr>
      </p:pic>
      <p:pic>
        <p:nvPicPr>
          <p:cNvPr id="2090" name="Picture 42" descr="https://i.pinimg.com/236x/26/c1/eb/26c1eb59ee45c256b8aedf4fe84bb5b6--antique-background-secret-photo.jpg"/>
          <p:cNvPicPr>
            <a:picLocks noChangeAspect="1" noChangeArrowheads="1"/>
          </p:cNvPicPr>
          <p:nvPr/>
        </p:nvPicPr>
        <p:blipFill>
          <a:blip r:embed="rId2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3861048"/>
            <a:ext cx="1167780" cy="1167781"/>
          </a:xfrm>
          <a:prstGeom prst="rect">
            <a:avLst/>
          </a:prstGeom>
          <a:noFill/>
        </p:spPr>
      </p:pic>
      <p:pic>
        <p:nvPicPr>
          <p:cNvPr id="2092" name="Picture 44" descr="http://3.bp.blogspot.com/-_bprcby1HOs/Ve2fqXy9oyI/AAAAAAAAXFQ/lx3J_eXKBGo/s1600/images8.jpg"/>
          <p:cNvPicPr>
            <a:picLocks noChangeAspect="1" noChangeArrowheads="1"/>
          </p:cNvPicPr>
          <p:nvPr/>
        </p:nvPicPr>
        <p:blipFill>
          <a:blip r:embed="rId28" cstate="screen"/>
          <a:srcRect/>
          <a:stretch>
            <a:fillRect/>
          </a:stretch>
        </p:blipFill>
        <p:spPr bwMode="auto">
          <a:xfrm>
            <a:off x="7981950" y="3068960"/>
            <a:ext cx="1162050" cy="990601"/>
          </a:xfrm>
          <a:prstGeom prst="rect">
            <a:avLst/>
          </a:prstGeom>
          <a:noFill/>
        </p:spPr>
      </p:pic>
      <p:pic>
        <p:nvPicPr>
          <p:cNvPr id="2094" name="Picture 46" descr="https://thumbs.dreamstime.com/t/blender-13023723.jpg"/>
          <p:cNvPicPr>
            <a:picLocks noChangeAspect="1" noChangeArrowheads="1"/>
          </p:cNvPicPr>
          <p:nvPr/>
        </p:nvPicPr>
        <p:blipFill>
          <a:blip r:embed="rId29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4869160"/>
            <a:ext cx="876841" cy="947937"/>
          </a:xfrm>
          <a:prstGeom prst="rect">
            <a:avLst/>
          </a:prstGeom>
          <a:noFill/>
        </p:spPr>
      </p:pic>
      <p:pic>
        <p:nvPicPr>
          <p:cNvPr id="2096" name="Picture 48" descr="https://webstockreview.net/images250_/clipart-park-animation-10.png"/>
          <p:cNvPicPr>
            <a:picLocks noChangeAspect="1" noChangeArrowheads="1"/>
          </p:cNvPicPr>
          <p:nvPr/>
        </p:nvPicPr>
        <p:blipFill>
          <a:blip r:embed="rId30" cstate="screen"/>
          <a:srcRect/>
          <a:stretch>
            <a:fillRect/>
          </a:stretch>
        </p:blipFill>
        <p:spPr bwMode="auto">
          <a:xfrm>
            <a:off x="7134992" y="2996952"/>
            <a:ext cx="752935" cy="792088"/>
          </a:xfrm>
          <a:prstGeom prst="rect">
            <a:avLst/>
          </a:prstGeom>
          <a:noFill/>
        </p:spPr>
      </p:pic>
      <p:pic>
        <p:nvPicPr>
          <p:cNvPr id="2098" name="Picture 50" descr="https://thumbs.dreamstime.com/b/%D1%80%D0%B5%D1%82%D1%80%D0%BE-%D1%82%D0%BE%D1%81%D1%82%D0%B5%D1%80-%D0%BA%D1%80%D0%B0%D1%81%D0%BD%D1%8B%D1%85-%D0%B8-%D1%81%D0%BB%D0%B8%D0%B2%D0%BA-%D1%8D%D0%BB%D0%B5%D0%BA%D1%82%D1%80%D0%B8%D1%87%D0%B5%D1%81%D0%BA%D0%B8%D0%B9-vectorized-%D1%87%D0%B5%D1%80%D1%82%D0%B5%D0%B6-%D1%80%D1%83%D0%BA%D0%B8-%D1%82%D0%BE%D1%81%D1%82%D0%B5%D1%80%D0%B0-144395254.jpg"/>
          <p:cNvPicPr>
            <a:picLocks noChangeAspect="1" noChangeArrowheads="1"/>
          </p:cNvPicPr>
          <p:nvPr/>
        </p:nvPicPr>
        <p:blipFill>
          <a:blip r:embed="rId31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5013176"/>
            <a:ext cx="792088" cy="792088"/>
          </a:xfrm>
          <a:prstGeom prst="rect">
            <a:avLst/>
          </a:prstGeom>
          <a:noFill/>
        </p:spPr>
      </p:pic>
      <p:pic>
        <p:nvPicPr>
          <p:cNvPr id="2100" name="Picture 52" descr="https://myhobby-land.ru/img/cont_left.jpg"/>
          <p:cNvPicPr>
            <a:picLocks noChangeAspect="1" noChangeArrowheads="1"/>
          </p:cNvPicPr>
          <p:nvPr/>
        </p:nvPicPr>
        <p:blipFill>
          <a:blip r:embed="rId32" cstate="screen">
            <a:clrChange>
              <a:clrFrom>
                <a:srgbClr val="F6F5F1"/>
              </a:clrFrom>
              <a:clrTo>
                <a:srgbClr val="F6F5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3068960"/>
            <a:ext cx="792088" cy="720080"/>
          </a:xfrm>
          <a:prstGeom prst="rect">
            <a:avLst/>
          </a:prstGeom>
          <a:noFill/>
        </p:spPr>
      </p:pic>
      <p:pic>
        <p:nvPicPr>
          <p:cNvPr id="2102" name="Picture 54" descr="https://image.shutterstock.com/image-vector/pastry-bag-vector-cartoon-isolated-260nw-1482303902.jpg"/>
          <p:cNvPicPr>
            <a:picLocks noChangeAspect="1" noChangeArrowheads="1"/>
          </p:cNvPicPr>
          <p:nvPr/>
        </p:nvPicPr>
        <p:blipFill>
          <a:blip r:embed="rId3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32217" y="2939693"/>
            <a:ext cx="734879" cy="1129123"/>
          </a:xfrm>
          <a:prstGeom prst="rect">
            <a:avLst/>
          </a:prstGeom>
          <a:noFill/>
        </p:spPr>
      </p:pic>
      <p:pic>
        <p:nvPicPr>
          <p:cNvPr id="2104" name="Picture 56" descr="https://posudaprima.ru/upload/resize_cache/iblock/b1f/500_500_140cd750bba9870f18aada2478b24840a/b1fe0b835c6b7ae50dda3910f4ba8c9d.jpg"/>
          <p:cNvPicPr>
            <a:picLocks noChangeAspect="1" noChangeArrowheads="1"/>
          </p:cNvPicPr>
          <p:nvPr/>
        </p:nvPicPr>
        <p:blipFill>
          <a:blip r:embed="rId34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9931446">
            <a:off x="5024282" y="3075041"/>
            <a:ext cx="1189001" cy="763339"/>
          </a:xfrm>
          <a:prstGeom prst="rect">
            <a:avLst/>
          </a:prstGeom>
          <a:noFill/>
        </p:spPr>
      </p:pic>
      <p:pic>
        <p:nvPicPr>
          <p:cNvPr id="1026" name="Picture 2" descr="https://www.clipartmax.com/png/full/104-1042966_euclidean-vector-clip-art-euclidean-vector-clip-art.png"/>
          <p:cNvPicPr>
            <a:picLocks noChangeAspect="1" noChangeArrowheads="1"/>
          </p:cNvPicPr>
          <p:nvPr/>
        </p:nvPicPr>
        <p:blipFill>
          <a:blip r:embed="rId35" cstate="screen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553253">
            <a:off x="1676314" y="5912492"/>
            <a:ext cx="716000" cy="925341"/>
          </a:xfrm>
          <a:prstGeom prst="rect">
            <a:avLst/>
          </a:prstGeom>
          <a:noFill/>
        </p:spPr>
      </p:pic>
      <p:pic>
        <p:nvPicPr>
          <p:cNvPr id="1028" name="Picture 4" descr="https://smollogoped.ru/wp-content/uploads/2019/02/13-300x225.gif"/>
          <p:cNvPicPr>
            <a:picLocks noChangeAspect="1" noChangeArrowheads="1"/>
          </p:cNvPicPr>
          <p:nvPr/>
        </p:nvPicPr>
        <p:blipFill>
          <a:blip r:embed="rId3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917" t="9763" r="8444" b="12958"/>
          <a:stretch>
            <a:fillRect/>
          </a:stretch>
        </p:blipFill>
        <p:spPr bwMode="auto">
          <a:xfrm rot="19259665">
            <a:off x="1326625" y="4217266"/>
            <a:ext cx="1211531" cy="870788"/>
          </a:xfrm>
          <a:prstGeom prst="rect">
            <a:avLst/>
          </a:prstGeom>
          <a:noFill/>
        </p:spPr>
      </p:pic>
      <p:cxnSp>
        <p:nvCxnSpPr>
          <p:cNvPr id="45" name="Прямая соединительная линия 44"/>
          <p:cNvCxnSpPr/>
          <p:nvPr/>
        </p:nvCxnSpPr>
        <p:spPr>
          <a:xfrm>
            <a:off x="3635896" y="548680"/>
            <a:ext cx="0" cy="2304256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1043608" y="548680"/>
            <a:ext cx="0" cy="2304256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4499992" y="548680"/>
            <a:ext cx="0" cy="2304256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5364088" y="548680"/>
            <a:ext cx="0" cy="2304256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6228184" y="548680"/>
            <a:ext cx="0" cy="2304256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1907704" y="548680"/>
            <a:ext cx="0" cy="2304256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2771800" y="548680"/>
            <a:ext cx="0" cy="2304256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02 -0.05667 C -0.10677 -0.09923 -0.20069 -0.1418 -0.25573 -0.19176 C -0.31094 -0.24103 -0.31719 -0.28707 -0.34427 -0.35392 C -0.37135 -0.42077 -0.40156 -0.5288 -0.41823 -0.59287 C -0.4349 -0.65695 -0.43958 -0.71247 -0.44427 -0.73861 C -0.44896 -0.76474 -0.44774 -0.75734 -0.44635 -0.74971 " pathEditMode="relative" rAng="0" ptsTypes="aaaaaA">
                                      <p:cBhvr>
                                        <p:cTn id="6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" y="-3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" dur="1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1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5" dur="1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1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8" dur="1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4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0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62 2.06338E-6 C -0.08594 -0.03401 -0.15555 -0.06755 -0.19028 -0.10433 C -0.22465 -0.14111 -0.21562 -0.17881 -0.22309 -0.22045 C -0.23055 -0.26186 -0.23264 -0.3294 -0.23437 -0.35415 C -0.23576 -0.37867 -0.23472 -0.37382 -0.2335 -0.36873 " pathEditMode="relative" rAng="0" ptsTypes="aaaaA">
                                      <p:cBhvr>
                                        <p:cTn id="50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" y="-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5" dur="100" fill="hold"/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6" dur="100" fill="hold"/>
                                        <p:tgtEl>
                                          <p:spTgt spid="2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100" fill="hold"/>
                                        <p:tgtEl>
                                          <p:spTgt spid="2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100" fill="hold"/>
                                        <p:tgtEl>
                                          <p:spTgt spid="2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0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73 4.90169E-6 C -0.04149 -0.02522 -0.0927 -0.05043 -0.13194 -0.08467 C -0.17118 -0.1189 -0.20434 -0.16401 -0.22569 -0.20565 C -0.24704 -0.24706 -0.25399 -0.30951 -0.26007 -0.33334 C -0.26614 -0.35716 -0.2618 -0.34606 -0.26215 -0.34861 " pathEditMode="relative" rAng="0" ptsTypes="aaaaA">
                                      <p:cBhvr>
                                        <p:cTn id="68" dur="2000" fill="hold"/>
                                        <p:tgtEl>
                                          <p:spTgt spid="2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-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0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987 -0.00509 C 0.08698 -0.02822 0.0441 -0.05089 0.00816 -0.07957 C -0.0276 -0.10826 -0.05277 -0.13532 -0.08541 -0.17719 C -0.11822 -0.21906 -0.171 -0.30442 -0.1875 -0.33032 " pathEditMode="relative" rAng="0" ptsTypes="aaaA">
                                      <p:cBhvr>
                                        <p:cTn id="73" dur="20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8" dur="1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9" dur="1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0" dur="1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1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2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0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1" dur="1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92" dur="1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3" dur="1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1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8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0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4" dur="1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05" dur="1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6" dur="1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1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0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493 0.01758 C 0.0283 -0.0118 -0.00816 -0.04094 -0.0342 -0.07263 C -0.06042 -0.10432 -0.07847 -0.14573 -0.09202 -0.17256 C -0.10556 -0.19963 -0.10816 -0.2105 -0.11563 -0.23386 C -0.12309 -0.25723 -0.13403 -0.29887 -0.13681 -0.31298 " pathEditMode="relative" rAng="0" ptsTypes="aaaaA">
                                      <p:cBhvr>
                                        <p:cTn id="117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" y="-1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20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2" dur="1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>
                                      <p:cBhvr>
                                        <p:cTn id="123" dur="1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24" dur="1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1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2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20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5" dur="1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36" dur="1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7" dur="1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1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6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1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8" dur="100" fill="hold"/>
                                        <p:tgtEl>
                                          <p:spTgt spid="1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49" dur="100" fill="hold"/>
                                        <p:tgtEl>
                                          <p:spTgt spid="1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0" dur="100" fill="hold"/>
                                        <p:tgtEl>
                                          <p:spTgt spid="1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100" fill="hold"/>
                                        <p:tgtEl>
                                          <p:spTgt spid="1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4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20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045 -0.05968 C -0.04218 -0.0539 -0.04375 -0.04788 -0.04878 -0.07078 C -0.05382 -0.09368 -0.06996 -0.15938 -0.07066 -0.19732 C -0.07135 -0.23502 -0.06059 -0.26556 -0.05295 -0.29725 C -0.04531 -0.32894 -0.03489 -0.35832 -0.02482 -0.38746 C -0.01475 -0.41661 0.00191 -0.45801 0.00747 -0.47213 " pathEditMode="relative" rAng="0" ptsTypes="aaaaaA">
                                      <p:cBhvr>
                                        <p:cTn id="161" dur="2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1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6" dur="100" fill="hold"/>
                                        <p:tgtEl>
                                          <p:spTgt spid="1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67" dur="100" fill="hold"/>
                                        <p:tgtEl>
                                          <p:spTgt spid="1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8" dur="100" fill="hold"/>
                                        <p:tgtEl>
                                          <p:spTgt spid="1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100" fill="hold"/>
                                        <p:tgtEl>
                                          <p:spTgt spid="1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4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1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9" dur="100" fill="hold"/>
                                        <p:tgtEl>
                                          <p:spTgt spid="12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80" dur="100" fill="hold"/>
                                        <p:tgtEl>
                                          <p:spTgt spid="1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1" dur="100" fill="hold"/>
                                        <p:tgtEl>
                                          <p:spTgt spid="1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100" fill="hold"/>
                                        <p:tgtEl>
                                          <p:spTgt spid="12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6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2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41 -0.0222 C 0.00833 -0.00694 0.00243 0.00856 0.01094 -0.03099 C 0.01962 -0.07055 0.0368 -0.18505 0.06667 -0.25954 C 0.09687 -0.33426 0.1467 -0.41591 0.19097 -0.47906 C 0.23489 -0.54244 0.30764 -0.6123 0.33108 -0.63867 " pathEditMode="relative" rAng="0" ptsTypes="aaaaA">
                                      <p:cBhvr>
                                        <p:cTn id="192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-2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2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6 -0.06361 C 0.0401 -0.11728 0.05295 -0.17095 0.07066 -0.21952 C 0.08837 -0.26787 0.10642 -0.31344 0.13333 -0.35485 C 0.16024 -0.39625 0.21562 -0.4483 0.23246 -0.46681 " pathEditMode="relative" rAng="0" ptsTypes="aaaA">
                                      <p:cBhvr>
                                        <p:cTn id="197" dur="2000" fill="hold"/>
                                        <p:tgtEl>
                                          <p:spTgt spid="2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-2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8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20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823 0.01018 C 0.03525 -0.04094 0.00243 -0.09183 -0.01093 -0.14943 C -0.0243 -0.20726 -0.01927 -0.28614 -0.01198 -0.33564 C -0.00468 -0.38514 0.02483 -0.42794 0.03282 -0.44668 " pathEditMode="relative" rAng="0" ptsTypes="aaaA">
                                      <p:cBhvr>
                                        <p:cTn id="202" dur="20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-2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4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20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97 -0.01389 C -0.04635 -0.03889 -0.11267 -0.06366 -0.16024 -0.1125 C -0.20781 -0.16134 -0.23507 -0.25023 -0.26545 -0.30694 C -0.29583 -0.36366 -0.32969 -0.42847 -0.34253 -0.45278 " pathEditMode="relative" rAng="0" ptsTypes="aaaA">
                                      <p:cBhvr>
                                        <p:cTn id="207" dur="2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" y="-2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0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1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2" dur="100" fill="hold"/>
                                        <p:tgtEl>
                                          <p:spTgt spid="1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13" dur="100" fill="hold"/>
                                        <p:tgtEl>
                                          <p:spTgt spid="1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4" dur="100" fill="hold"/>
                                        <p:tgtEl>
                                          <p:spTgt spid="1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5" dur="100" fill="hold"/>
                                        <p:tgtEl>
                                          <p:spTgt spid="1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8"/>
                  </p:tgtEl>
                </p:cond>
              </p:nextCondLst>
            </p:seq>
            <p:seq concurrent="1" nextAc="seek">
              <p:cTn id="221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2" fill="hold">
                      <p:stCondLst>
                        <p:cond delay="0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1666 C -0.06892 0.00209 -0.13698 -0.01249 -0.18993 -0.04973 C -0.24288 -0.08674 -0.28889 -0.15521 -0.31857 -0.20633 C -0.34826 -0.25746 -0.35764 -0.31482 -0.36788 -0.35715 C -0.37795 -0.39949 -0.37725 -0.44274 -0.37899 -0.45963 " pathEditMode="relative" rAng="0" ptsTypes="aaaaA">
                                      <p:cBhvr>
                                        <p:cTn id="225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" y="-2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2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41 0.00116 C -0.02482 -0.12084 -0.01423 -0.24283 0.00313 -0.34329 C 0.02049 -0.44375 0.05782 -0.55857 0.06875 -0.60162 " pathEditMode="relative" rAng="0" ptsTypes="aaA">
                                      <p:cBhvr>
                                        <p:cTn id="230" dur="2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4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1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>
                      <p:stCondLst>
                        <p:cond delay="0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5" dur="100" fill="hold"/>
                                        <p:tgtEl>
                                          <p:spTgt spid="1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36" dur="100" fill="hold"/>
                                        <p:tgtEl>
                                          <p:spTgt spid="1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7" dur="100" fill="hold"/>
                                        <p:tgtEl>
                                          <p:spTgt spid="1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8" dur="100" fill="hold"/>
                                        <p:tgtEl>
                                          <p:spTgt spid="1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8"/>
                  </p:tgtEl>
                </p:cond>
              </p:nextCondLst>
            </p:seq>
            <p:seq concurrent="1" nextAc="seek">
              <p:cTn id="244" restart="whenNotActive" fill="hold" evtFilter="cancelBubble" nodeType="interactiveSeq">
                <p:stCondLst>
                  <p:cond evt="onClick" delay="0">
                    <p:tgtEl>
                      <p:spTgt spid="20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5" fill="hold">
                      <p:stCondLst>
                        <p:cond delay="0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313 -0.02776 C -0.0625 -0.0236 -0.07188 -0.01943 -0.10625 -0.04858 C -0.14063 -0.07772 -0.21406 -0.14226 -0.25938 -0.20287 C -0.30469 -0.26324 -0.35816 -0.34351 -0.37813 -0.41106 C -0.39809 -0.4786 -0.37899 -0.57553 -0.37917 -0.60837 " pathEditMode="relative" rAng="0" ptsTypes="aaaaA">
                                      <p:cBhvr>
                                        <p:cTn id="248" dur="2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-2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4"/>
                  </p:tgtEl>
                </p:cond>
              </p:nextCondLst>
            </p:seq>
            <p:seq concurrent="1" nextAc="seek">
              <p:cTn id="249" restart="whenNotActive" fill="hold" evtFilter="cancelBubble" nodeType="interactiveSeq">
                <p:stCondLst>
                  <p:cond evt="onClick" delay="0">
                    <p:tgtEl>
                      <p:spTgt spid="1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0" fill="hold">
                      <p:stCondLst>
                        <p:cond delay="0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53" dur="100" fill="hold"/>
                                        <p:tgtEl>
                                          <p:spTgt spid="1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54" dur="100" fill="hold"/>
                                        <p:tgtEl>
                                          <p:spTgt spid="1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5" dur="100" fill="hold"/>
                                        <p:tgtEl>
                                          <p:spTgt spid="1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" dur="100" fill="hold"/>
                                        <p:tgtEl>
                                          <p:spTgt spid="1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6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20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98 -0.0148 C 0.00764 -0.04001 -0.0467 -0.065 -0.08386 -0.11612 C -0.12101 -0.16724 -0.1375 -0.26648 -0.16094 -0.32153 C -0.18438 -0.37682 -0.19514 -0.39671 -0.22448 -0.44783 C -0.25382 -0.49895 -0.31094 -0.57506 -0.33698 -0.62849 C -0.36302 -0.68193 -0.37188 -0.72542 -0.38073 -0.76867 " pathEditMode="relative" rAng="0" ptsTypes="aaaaaA">
                                      <p:cBhvr>
                                        <p:cTn id="266" dur="2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" y="-3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2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2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51053E-6 C -0.07431 -0.01619 -0.14809 -0.03238 -0.19844 -0.07009 C -0.24879 -0.10849 -0.27553 -0.18297 -0.30226 -0.22993 C -0.32917 -0.27643 -0.34445 -0.31321 -0.35938 -0.34952 " pathEditMode="relative" rAng="0" ptsTypes="aaaA">
                                      <p:cBhvr>
                                        <p:cTn id="271" dur="20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" y="-1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4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76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77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8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9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285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6" fill="hold">
                      <p:stCondLst>
                        <p:cond delay="0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9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90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1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2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9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2" dur="1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03" dur="1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4" dur="1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5" dur="1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311" restart="whenNotActive" fill="hold" evtFilter="cancelBubble" nodeType="interactiveSeq">
                <p:stCondLst>
                  <p:cond evt="onClick" delay="0">
                    <p:tgtEl>
                      <p:spTgt spid="20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2" fill="hold">
                      <p:stCondLst>
                        <p:cond delay="0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149 -0.02175 C 0.02812 -0.03077 0.01475 -0.03979 -0.00243 -0.09484 C -0.01962 -0.1499 -0.05122 -0.27319 -0.06181 -0.35254 C -0.0724 -0.43188 -0.06511 -0.50475 -0.06615 -0.57067 C -0.06719 -0.6366 -0.06788 -0.69235 -0.06841 -0.74786 " pathEditMode="relative" rAng="0" ptsTypes="aaaaA">
                                      <p:cBhvr>
                                        <p:cTn id="315" dur="2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" y="-3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5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Помоги повару собрать инструменты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Врач</dc:title>
  <dc:creator>user</dc:creator>
  <cp:lastModifiedBy>user</cp:lastModifiedBy>
  <cp:revision>28</cp:revision>
  <dcterms:created xsi:type="dcterms:W3CDTF">2020-11-19T17:41:09Z</dcterms:created>
  <dcterms:modified xsi:type="dcterms:W3CDTF">2020-11-25T16:45:08Z</dcterms:modified>
</cp:coreProperties>
</file>