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2" Type="http://schemas.openxmlformats.org/officeDocument/2006/relationships/image" Target="../media/image1.gif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29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23" Type="http://schemas.openxmlformats.org/officeDocument/2006/relationships/image" Target="../media/image22.png"/><Relationship Id="rId28" Type="http://schemas.openxmlformats.org/officeDocument/2006/relationships/image" Target="../media/image27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6948264" cy="57606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Помоги парикмахеру собрать инструменты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36" name="Picture 12" descr="https://www.clipartmax.com/png/full/277-2771346_doctors-tools-doctors-heart-hearing-tool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72400" y="3501008"/>
            <a:ext cx="780289" cy="721203"/>
          </a:xfrm>
          <a:prstGeom prst="rect">
            <a:avLst/>
          </a:prstGeom>
          <a:noFill/>
        </p:spPr>
      </p:pic>
      <p:sp>
        <p:nvSpPr>
          <p:cNvPr id="1116" name="AutoShape 92" descr="https://img2.freepng.ru/20180324/ihq/kisspng-computer-icons-clip-art-screw-5ab63d950a6dc7.84201960152189275704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38" name="Picture 114" descr="https://webstockreview.net/images/clipart-hammer-illustration-13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672" y="5877272"/>
            <a:ext cx="720080" cy="716385"/>
          </a:xfrm>
          <a:prstGeom prst="rect">
            <a:avLst/>
          </a:prstGeom>
          <a:noFill/>
        </p:spPr>
      </p:pic>
      <p:sp>
        <p:nvSpPr>
          <p:cNvPr id="1176" name="AutoShape 152" descr="https://svgsilh.com/svg/145111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78" name="AutoShape 154" descr="https://svgsilh.com/svg/145111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88" name="Picture 164" descr="https://www.pngkey.com/png/full/218-2181281_screwdriver-png-pic-screwdriver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6064332" flipH="1">
            <a:off x="5038795" y="4572628"/>
            <a:ext cx="1144523" cy="576525"/>
          </a:xfrm>
          <a:prstGeom prst="rect">
            <a:avLst/>
          </a:prstGeom>
          <a:noFill/>
        </p:spPr>
      </p:pic>
      <p:pic>
        <p:nvPicPr>
          <p:cNvPr id="1206" name="Picture 182" descr="https://86sov-berezka.caduk.ru/images/school1426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55776" y="5733256"/>
            <a:ext cx="864096" cy="938743"/>
          </a:xfrm>
          <a:prstGeom prst="rect">
            <a:avLst/>
          </a:prstGeom>
          <a:noFill/>
        </p:spPr>
      </p:pic>
      <p:sp>
        <p:nvSpPr>
          <p:cNvPr id="22" name="Блок-схема: альтернативный процесс 21"/>
          <p:cNvSpPr/>
          <p:nvPr/>
        </p:nvSpPr>
        <p:spPr>
          <a:xfrm>
            <a:off x="251520" y="620688"/>
            <a:ext cx="6336704" cy="2448272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64" name="Picture 16" descr="http://labelme.csail.mit.edu/Images/static_web_tinyimagesdataset/m/mixer/mixer_000003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68554">
            <a:off x="2379855" y="3268297"/>
            <a:ext cx="971334" cy="885302"/>
          </a:xfrm>
          <a:prstGeom prst="rect">
            <a:avLst/>
          </a:prstGeom>
          <a:noFill/>
        </p:spPr>
      </p:pic>
      <p:pic>
        <p:nvPicPr>
          <p:cNvPr id="2066" name="Picture 18" descr="https://cdn.pixabay.com/photo/2013/07/18/10/55/spot-163435_1280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781262"/>
            <a:ext cx="1152128" cy="768086"/>
          </a:xfrm>
          <a:prstGeom prst="rect">
            <a:avLst/>
          </a:prstGeom>
          <a:noFill/>
        </p:spPr>
      </p:pic>
      <p:pic>
        <p:nvPicPr>
          <p:cNvPr id="2070" name="Picture 22" descr="https://www.graycell.ru/picture/big/tyorka8.jp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437112"/>
            <a:ext cx="792088" cy="990110"/>
          </a:xfrm>
          <a:prstGeom prst="rect">
            <a:avLst/>
          </a:prstGeom>
          <a:noFill/>
        </p:spPr>
      </p:pic>
      <p:cxnSp>
        <p:nvCxnSpPr>
          <p:cNvPr id="54" name="Прямая соединительная линия 53"/>
          <p:cNvCxnSpPr>
            <a:stCxn id="22" idx="1"/>
            <a:endCxn id="22" idx="3"/>
          </p:cNvCxnSpPr>
          <p:nvPr/>
        </p:nvCxnSpPr>
        <p:spPr>
          <a:xfrm>
            <a:off x="251520" y="1844824"/>
            <a:ext cx="6336704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6" name="Picture 28" descr="http://pic68.nipic.com/pic/20150520/11423984_202030471000_4.jpg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4437112"/>
            <a:ext cx="864096" cy="816150"/>
          </a:xfrm>
          <a:prstGeom prst="rect">
            <a:avLst/>
          </a:prstGeom>
          <a:noFill/>
        </p:spPr>
      </p:pic>
      <p:pic>
        <p:nvPicPr>
          <p:cNvPr id="2078" name="Picture 30" descr="https://us.123rf.com/450wm/jroblesart/jroblesart1501/jroblesart150100026/35459043-an-illustration-of-a-pink-hairdryer-and-cord.jpg?ver=6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5445224"/>
            <a:ext cx="864096" cy="1029945"/>
          </a:xfrm>
          <a:prstGeom prst="rect">
            <a:avLst/>
          </a:prstGeom>
          <a:noFill/>
        </p:spPr>
      </p:pic>
      <p:pic>
        <p:nvPicPr>
          <p:cNvPr id="2082" name="Picture 34" descr="http://logopediemoldova.com/upload/userfiles/images/lopata.jpg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3212976"/>
            <a:ext cx="1080120" cy="1008112"/>
          </a:xfrm>
          <a:prstGeom prst="rect">
            <a:avLst/>
          </a:prstGeom>
          <a:noFill/>
        </p:spPr>
      </p:pic>
      <p:pic>
        <p:nvPicPr>
          <p:cNvPr id="2092" name="Picture 44" descr="http://3.bp.blogspot.com/-_bprcby1HOs/Ve2fqXy9oyI/AAAAAAAAXFQ/lx3J_eXKBGo/s1600/images8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499992" y="3284984"/>
            <a:ext cx="1162050" cy="990601"/>
          </a:xfrm>
          <a:prstGeom prst="rect">
            <a:avLst/>
          </a:prstGeom>
          <a:noFill/>
        </p:spPr>
      </p:pic>
      <p:pic>
        <p:nvPicPr>
          <p:cNvPr id="2100" name="Picture 52" descr="https://myhobby-land.ru/img/cont_left.jpg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6F5F1"/>
              </a:clrFrom>
              <a:clrTo>
                <a:srgbClr val="F6F5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4509120"/>
            <a:ext cx="792088" cy="720080"/>
          </a:xfrm>
          <a:prstGeom prst="rect">
            <a:avLst/>
          </a:prstGeom>
          <a:noFill/>
        </p:spPr>
      </p:pic>
      <p:pic>
        <p:nvPicPr>
          <p:cNvPr id="48" name="Рисунок 47" descr="париекк.jpg"/>
          <p:cNvPicPr>
            <a:picLocks noChangeAspect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24032" y="188640"/>
            <a:ext cx="1996440" cy="2743200"/>
          </a:xfrm>
          <a:prstGeom prst="rect">
            <a:avLst/>
          </a:prstGeom>
        </p:spPr>
      </p:pic>
      <p:pic>
        <p:nvPicPr>
          <p:cNvPr id="1032" name="Picture 8" descr="https://alexnld.com/wp-content/uploads/2016/04/be5a7382-c988-1e62-b2e9-603660a0b133-260x260.jpg"/>
          <p:cNvPicPr>
            <a:picLocks noChangeAspect="1" noChangeArrowheads="1"/>
          </p:cNvPicPr>
          <p:nvPr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5589240"/>
            <a:ext cx="936104" cy="1080120"/>
          </a:xfrm>
          <a:prstGeom prst="rect">
            <a:avLst/>
          </a:prstGeom>
          <a:noFill/>
        </p:spPr>
      </p:pic>
      <p:pic>
        <p:nvPicPr>
          <p:cNvPr id="1034" name="Picture 10" descr="https://thumbs.dreamstime.com/b/%D0%BF%D0%BB%D0%B0%D1%81%D1%82%D0%B8%D1%87%D0%BD%D0%B0%D1%8F-%D0%B1%D1%83%D1%82%D1%8B%D0%BB%D0%BA%D0%B0-%D0%BF%D1%80%D0%B8-%D1%81%D0%BF%D1%80%D0%B5%D0%B9%D0%B5%D1%80-%D0%B8%D0%B7%D0%BE%D0%BB%D0%B8%D1%80%D0%BE%D0%B2%D0%B0%D0%BD%D0%BD%D1%8B%D0%B9-%D0%BD%D0%B0-%D0%B1%D0%B5%D0%BB%D0%BE%D0%B9-%D0%BF%D1%80%D0%B5%D0%B4%D0%BF%D0%BE%D1%81%D1%8B%D0%BB%D0%BA%D0%B5-121348894.jpg"/>
          <p:cNvPicPr>
            <a:picLocks noChangeAspect="1" noChangeArrowheads="1"/>
          </p:cNvPicPr>
          <p:nvPr/>
        </p:nvPicPr>
        <p:blipFill>
          <a:blip r:embed="rId1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3284984"/>
            <a:ext cx="936104" cy="936104"/>
          </a:xfrm>
          <a:prstGeom prst="rect">
            <a:avLst/>
          </a:prstGeom>
          <a:noFill/>
        </p:spPr>
      </p:pic>
      <p:pic>
        <p:nvPicPr>
          <p:cNvPr id="5" name="Picture 12" descr="https://st2.depositphotos.com/3459715/10975/v/950/depositphotos_109757670-stock-illustration-oil-shower-gel-bottle-of.jpg"/>
          <p:cNvPicPr>
            <a:picLocks noChangeAspect="1" noChangeArrowheads="1"/>
          </p:cNvPicPr>
          <p:nvPr/>
        </p:nvPicPr>
        <p:blipFill>
          <a:blip r:embed="rId1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3356992"/>
            <a:ext cx="504056" cy="1008112"/>
          </a:xfrm>
          <a:prstGeom prst="rect">
            <a:avLst/>
          </a:prstGeom>
          <a:noFill/>
        </p:spPr>
      </p:pic>
      <p:pic>
        <p:nvPicPr>
          <p:cNvPr id="1038" name="Picture 14" descr="https://us.123rf.com/450wm/yupiramos/yupiramos1801/yupiramos180119008/93983279-women-perfume-bottle-whit-makeup-powder-vector-illustration-design.jpg?ver=6"/>
          <p:cNvPicPr>
            <a:picLocks noChangeAspect="1" noChangeArrowheads="1"/>
          </p:cNvPicPr>
          <p:nvPr/>
        </p:nvPicPr>
        <p:blipFill>
          <a:blip r:embed="rId1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284984"/>
            <a:ext cx="857250" cy="929258"/>
          </a:xfrm>
          <a:prstGeom prst="rect">
            <a:avLst/>
          </a:prstGeom>
          <a:noFill/>
        </p:spPr>
      </p:pic>
      <p:pic>
        <p:nvPicPr>
          <p:cNvPr id="1040" name="Picture 16" descr="https://st3.depositphotos.com/3077183/14531/i/950/depositphotos_145310885-stock-photo-blank-green-yellow-pink-and.jpg"/>
          <p:cNvPicPr>
            <a:picLocks noChangeAspect="1" noChangeArrowheads="1"/>
          </p:cNvPicPr>
          <p:nvPr/>
        </p:nvPicPr>
        <p:blipFill>
          <a:blip r:embed="rId1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1" y="5517232"/>
            <a:ext cx="432047" cy="1080118"/>
          </a:xfrm>
          <a:prstGeom prst="rect">
            <a:avLst/>
          </a:prstGeom>
          <a:noFill/>
        </p:spPr>
      </p:pic>
      <p:pic>
        <p:nvPicPr>
          <p:cNvPr id="1042" name="Picture 18" descr="https://c7.uihere.com/files/410/185/308/5b96c7004e8c3-thumb.jpg"/>
          <p:cNvPicPr>
            <a:picLocks noChangeAspect="1" noChangeArrowheads="1"/>
          </p:cNvPicPr>
          <p:nvPr/>
        </p:nvPicPr>
        <p:blipFill>
          <a:blip r:embed="rId2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5589240"/>
            <a:ext cx="420047" cy="1080120"/>
          </a:xfrm>
          <a:prstGeom prst="rect">
            <a:avLst/>
          </a:prstGeom>
          <a:noFill/>
        </p:spPr>
      </p:pic>
      <p:pic>
        <p:nvPicPr>
          <p:cNvPr id="1046" name="Picture 22" descr="https://www.kindpng.com/picc/m/30-302498_pink-hairbrush-png-picture-hair-brush-no-background.png"/>
          <p:cNvPicPr>
            <a:picLocks noChangeAspect="1" noChangeArrowheads="1"/>
          </p:cNvPicPr>
          <p:nvPr/>
        </p:nvPicPr>
        <p:blipFill>
          <a:blip r:embed="rId21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74436">
            <a:off x="3419872" y="3284984"/>
            <a:ext cx="936104" cy="891476"/>
          </a:xfrm>
          <a:prstGeom prst="rect">
            <a:avLst/>
          </a:prstGeom>
          <a:noFill/>
        </p:spPr>
      </p:pic>
      <p:pic>
        <p:nvPicPr>
          <p:cNvPr id="1048" name="Picture 24" descr="http://stroikamsk.ru/image/cache/catalog/kraska/aerozolnaya/istockphoto-486054578-612x612-150x150.jpg"/>
          <p:cNvPicPr>
            <a:picLocks noChangeAspect="1" noChangeArrowheads="1"/>
          </p:cNvPicPr>
          <p:nvPr/>
        </p:nvPicPr>
        <p:blipFill>
          <a:blip r:embed="rId2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0741" y="4137162"/>
            <a:ext cx="821340" cy="1164046"/>
          </a:xfrm>
          <a:prstGeom prst="rect">
            <a:avLst/>
          </a:prstGeom>
          <a:noFill/>
        </p:spPr>
      </p:pic>
      <p:pic>
        <p:nvPicPr>
          <p:cNvPr id="1050" name="Picture 26" descr="https://www.clker.com/cliparts/b/7/6/d/15162365581265159490comb-and-scissors-clipart.thumb.png"/>
          <p:cNvPicPr>
            <a:picLocks noChangeAspect="1" noChangeArrowheads="1"/>
          </p:cNvPicPr>
          <p:nvPr/>
        </p:nvPicPr>
        <p:blipFill>
          <a:blip r:embed="rId2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697842">
            <a:off x="5946766" y="4609647"/>
            <a:ext cx="1056439" cy="451007"/>
          </a:xfrm>
          <a:prstGeom prst="rect">
            <a:avLst/>
          </a:prstGeom>
          <a:noFill/>
        </p:spPr>
      </p:pic>
      <p:pic>
        <p:nvPicPr>
          <p:cNvPr id="63" name="Picture 28" descr="https://st4.cannypic.com/thumbs/40/401733_352_canny_pic.jpg"/>
          <p:cNvPicPr>
            <a:picLocks noChangeAspect="1" noChangeArrowheads="1"/>
          </p:cNvPicPr>
          <p:nvPr/>
        </p:nvPicPr>
        <p:blipFill>
          <a:blip r:embed="rId24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437112"/>
            <a:ext cx="864096" cy="936104"/>
          </a:xfrm>
          <a:prstGeom prst="rect">
            <a:avLst/>
          </a:prstGeom>
          <a:noFill/>
        </p:spPr>
      </p:pic>
      <p:pic>
        <p:nvPicPr>
          <p:cNvPr id="1056" name="Picture 32" descr="https://shampoo63.ru/upload/iblock/5ce/5cec8fdab97f1691a371409e0202c90a.jpg"/>
          <p:cNvPicPr>
            <a:picLocks noChangeAspect="1" noChangeArrowheads="1"/>
          </p:cNvPicPr>
          <p:nvPr/>
        </p:nvPicPr>
        <p:blipFill>
          <a:blip r:embed="rId2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19870">
            <a:off x="17693" y="3238609"/>
            <a:ext cx="1133206" cy="1133206"/>
          </a:xfrm>
          <a:prstGeom prst="rect">
            <a:avLst/>
          </a:prstGeom>
          <a:noFill/>
        </p:spPr>
      </p:pic>
      <p:pic>
        <p:nvPicPr>
          <p:cNvPr id="1058" name="Picture 34" descr="https://i1.wp.com/jhair.ru/wp-content/uploads/2013/06/Image112-600x164.jpg"/>
          <p:cNvPicPr>
            <a:picLocks noChangeAspect="1" noChangeArrowheads="1"/>
          </p:cNvPicPr>
          <p:nvPr/>
        </p:nvPicPr>
        <p:blipFill>
          <a:blip r:embed="rId2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310">
            <a:off x="540917" y="5765104"/>
            <a:ext cx="774211" cy="760920"/>
          </a:xfrm>
          <a:prstGeom prst="rect">
            <a:avLst/>
          </a:prstGeom>
          <a:noFill/>
        </p:spPr>
      </p:pic>
      <p:pic>
        <p:nvPicPr>
          <p:cNvPr id="1060" name="Picture 36" descr="https://cdn4.vectorstock.com/i/thumb-large/70/98/curling-iron-cartoon-icon-vector-7377098.jpg"/>
          <p:cNvPicPr>
            <a:picLocks noChangeAspect="1" noChangeArrowheads="1"/>
          </p:cNvPicPr>
          <p:nvPr/>
        </p:nvPicPr>
        <p:blipFill>
          <a:blip r:embed="rId2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058658">
            <a:off x="1384171" y="4227415"/>
            <a:ext cx="969137" cy="1080119"/>
          </a:xfrm>
          <a:prstGeom prst="rect">
            <a:avLst/>
          </a:prstGeom>
          <a:noFill/>
        </p:spPr>
      </p:pic>
      <p:pic>
        <p:nvPicPr>
          <p:cNvPr id="1062" name="Picture 38" descr="https://ae01.alicdn.com/kf/He76b2f05f3664c58a068a7ec399469c3S/2-1.jpg"/>
          <p:cNvPicPr>
            <a:picLocks noChangeAspect="1" noChangeArrowheads="1"/>
          </p:cNvPicPr>
          <p:nvPr/>
        </p:nvPicPr>
        <p:blipFill>
          <a:blip r:embed="rId2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216518">
            <a:off x="6807450" y="4537552"/>
            <a:ext cx="1079249" cy="770217"/>
          </a:xfrm>
          <a:prstGeom prst="rect">
            <a:avLst/>
          </a:prstGeom>
          <a:noFill/>
        </p:spPr>
      </p:pic>
      <p:pic>
        <p:nvPicPr>
          <p:cNvPr id="1026" name="Picture 2" descr="https://metromode.se/files/2016/01/uv-pink-semi-permanent-hair-colour-rinse-dye-stargazer-70ml-41764-p.jpg"/>
          <p:cNvPicPr>
            <a:picLocks noChangeAspect="1" noChangeArrowheads="1"/>
          </p:cNvPicPr>
          <p:nvPr/>
        </p:nvPicPr>
        <p:blipFill>
          <a:blip r:embed="rId2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5445224"/>
            <a:ext cx="720080" cy="1008112"/>
          </a:xfrm>
          <a:prstGeom prst="rect">
            <a:avLst/>
          </a:prstGeom>
          <a:noFill/>
        </p:spPr>
      </p:pic>
      <p:cxnSp>
        <p:nvCxnSpPr>
          <p:cNvPr id="42" name="Прямая соединительная линия 41"/>
          <p:cNvCxnSpPr/>
          <p:nvPr/>
        </p:nvCxnSpPr>
        <p:spPr>
          <a:xfrm>
            <a:off x="3419872" y="620688"/>
            <a:ext cx="0" cy="2448272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835696" y="620688"/>
            <a:ext cx="0" cy="2448272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211960" y="620688"/>
            <a:ext cx="0" cy="2448272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796136" y="620688"/>
            <a:ext cx="0" cy="2448272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004048" y="620688"/>
            <a:ext cx="0" cy="2448272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627784" y="620688"/>
            <a:ext cx="0" cy="2448272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043608" y="620688"/>
            <a:ext cx="0" cy="2448272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36 0.01574 L 0.00295 -0.3699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1551 L -0.03142 -0.1833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1" dur="indefinite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-0.00555 L -0.16146 -0.3622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2 0.01598 L -0.13264 -0.341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6 -0.04097 L -0.1125 -0.5030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8" dur="indefinite"/>
                                        <p:tgtEl>
                                          <p:spTgt spid="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7 0.00139 L -0.11528 -0.52361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45 0.00834 L -0.13021 -0.5273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1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1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0" dur="indefinite"/>
                                        <p:tgtEl>
                                          <p:spTgt spid="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6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6" dur="indefinite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0532 L -0.15747 -0.71921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-0.00532 L -0.26771 -0.53032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0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6 -0.01065 L -0.09444 -0.18055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64 -0.03171 L -0.17726 -0.20995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0533 L -0.14948 -0.53033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0.01389 L 0.14653 -0.7210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3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3 -0.01829 L -0.16129 -0.53287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7" dur="indefinite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62 0.00903 L -0.24409 -0.50555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8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7.40741E-7 L -0.29653 -0.51458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Помоги парикмахеру собрать инструменты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Врач</dc:title>
  <dc:creator>user</dc:creator>
  <cp:lastModifiedBy>user</cp:lastModifiedBy>
  <cp:revision>36</cp:revision>
  <dcterms:created xsi:type="dcterms:W3CDTF">2020-11-19T17:41:09Z</dcterms:created>
  <dcterms:modified xsi:type="dcterms:W3CDTF">2020-11-25T16:43:18Z</dcterms:modified>
</cp:coreProperties>
</file>