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86" autoAdjust="0"/>
  </p:normalViewPr>
  <p:slideViewPr>
    <p:cSldViewPr>
      <p:cViewPr>
        <p:scale>
          <a:sx n="75" d="100"/>
          <a:sy n="75" d="100"/>
        </p:scale>
        <p:origin x="-16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34" Type="http://schemas.openxmlformats.org/officeDocument/2006/relationships/image" Target="../media/image33.jpeg"/><Relationship Id="rId7" Type="http://schemas.openxmlformats.org/officeDocument/2006/relationships/image" Target="../media/image6.gif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5" Type="http://schemas.openxmlformats.org/officeDocument/2006/relationships/image" Target="../media/image24.jpeg"/><Relationship Id="rId33" Type="http://schemas.openxmlformats.org/officeDocument/2006/relationships/image" Target="../media/image32.jpeg"/><Relationship Id="rId38" Type="http://schemas.openxmlformats.org/officeDocument/2006/relationships/image" Target="../media/image37.jpe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29" Type="http://schemas.openxmlformats.org/officeDocument/2006/relationships/image" Target="../media/image2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gif"/><Relationship Id="rId24" Type="http://schemas.openxmlformats.org/officeDocument/2006/relationships/image" Target="../media/image23.jpeg"/><Relationship Id="rId32" Type="http://schemas.openxmlformats.org/officeDocument/2006/relationships/image" Target="../media/image31.jpeg"/><Relationship Id="rId37" Type="http://schemas.openxmlformats.org/officeDocument/2006/relationships/image" Target="../media/image36.jpe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23" Type="http://schemas.openxmlformats.org/officeDocument/2006/relationships/image" Target="../media/image22.jpeg"/><Relationship Id="rId28" Type="http://schemas.openxmlformats.org/officeDocument/2006/relationships/image" Target="../media/image27.jpeg"/><Relationship Id="rId36" Type="http://schemas.openxmlformats.org/officeDocument/2006/relationships/image" Target="../media/image35.jpe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31" Type="http://schemas.openxmlformats.org/officeDocument/2006/relationships/image" Target="../media/image30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png"/><Relationship Id="rId27" Type="http://schemas.openxmlformats.org/officeDocument/2006/relationships/image" Target="../media/image26.jpeg"/><Relationship Id="rId30" Type="http://schemas.openxmlformats.org/officeDocument/2006/relationships/image" Target="../media/image29.jpeg"/><Relationship Id="rId35" Type="http://schemas.openxmlformats.org/officeDocument/2006/relationships/image" Target="../media/image3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Прямоугольник 7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76264" y="0"/>
            <a:ext cx="6948264" cy="57606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latin typeface="Comic Sans MS" pitchFamily="66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Помоги доктору собрать инструменты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104" name="Picture 80" descr="https://clipart-best.com/img/plier/plier-clip-art-23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3198830">
            <a:off x="3415911" y="5992922"/>
            <a:ext cx="944612" cy="462860"/>
          </a:xfrm>
          <a:prstGeom prst="rect">
            <a:avLst/>
          </a:prstGeom>
          <a:noFill/>
        </p:spPr>
      </p:pic>
      <p:pic>
        <p:nvPicPr>
          <p:cNvPr id="1106" name="Picture 82" descr="https://clipart-best.com/img/plier/plier-clip-art-5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7797284" flipV="1">
            <a:off x="7164617" y="3298787"/>
            <a:ext cx="1190251" cy="455271"/>
          </a:xfrm>
          <a:prstGeom prst="rect">
            <a:avLst/>
          </a:prstGeom>
          <a:noFill/>
        </p:spPr>
      </p:pic>
      <p:sp>
        <p:nvSpPr>
          <p:cNvPr id="1116" name="AutoShape 92" descr="https://img2.freepng.ru/20180324/ihq/kisspng-computer-icons-clip-art-screw-5ab63d950a6dc7.842019601521892757042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38" name="Picture 114" descr="https://webstockreview.net/images/clipart-hammer-illustration-13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528" y="3212976"/>
            <a:ext cx="796173" cy="792088"/>
          </a:xfrm>
          <a:prstGeom prst="rect">
            <a:avLst/>
          </a:prstGeom>
          <a:noFill/>
        </p:spPr>
      </p:pic>
      <p:sp>
        <p:nvSpPr>
          <p:cNvPr id="1176" name="AutoShape 152" descr="https://svgsilh.com/svg/145111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78" name="AutoShape 154" descr="https://svgsilh.com/svg/145111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88" name="Picture 164" descr="https://www.pngkey.com/png/full/218-2181281_screwdriver-png-pic-screwdriver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6721798" flipH="1">
            <a:off x="7910360" y="3294221"/>
            <a:ext cx="1144523" cy="576525"/>
          </a:xfrm>
          <a:prstGeom prst="rect">
            <a:avLst/>
          </a:prstGeom>
          <a:noFill/>
        </p:spPr>
      </p:pic>
      <p:pic>
        <p:nvPicPr>
          <p:cNvPr id="1206" name="Picture 182" descr="https://86sov-berezka.caduk.ru/images/school1426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51520" y="5733256"/>
            <a:ext cx="864096" cy="938743"/>
          </a:xfrm>
          <a:prstGeom prst="rect">
            <a:avLst/>
          </a:prstGeom>
          <a:noFill/>
        </p:spPr>
      </p:pic>
      <p:sp>
        <p:nvSpPr>
          <p:cNvPr id="22" name="Блок-схема: альтернативный процесс 21"/>
          <p:cNvSpPr/>
          <p:nvPr/>
        </p:nvSpPr>
        <p:spPr>
          <a:xfrm>
            <a:off x="1979712" y="548680"/>
            <a:ext cx="6840760" cy="2304256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6" name="Picture 8" descr="https://kidstuffhome.com/wp-content/uploads/2018/05/fryingpanGB.gif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25276">
            <a:off x="1168188" y="4332240"/>
            <a:ext cx="1310776" cy="540586"/>
          </a:xfrm>
          <a:prstGeom prst="rect">
            <a:avLst/>
          </a:prstGeom>
          <a:noFill/>
        </p:spPr>
      </p:pic>
      <p:pic>
        <p:nvPicPr>
          <p:cNvPr id="2062" name="Picture 14" descr="https://gipfel.ua/upload/iblock/ccc/ccc380e63eec34e99934d5f80c0a9664.jpg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927990">
            <a:off x="3011827" y="3068960"/>
            <a:ext cx="1344149" cy="1080120"/>
          </a:xfrm>
          <a:prstGeom prst="rect">
            <a:avLst/>
          </a:prstGeom>
          <a:noFill/>
        </p:spPr>
      </p:pic>
      <p:pic>
        <p:nvPicPr>
          <p:cNvPr id="2064" name="Picture 16" descr="http://labelme.csail.mit.edu/Images/static_web_tinyimagesdataset/m/mixer/mixer_000003.jpg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68554">
            <a:off x="5792810" y="5898804"/>
            <a:ext cx="971334" cy="885302"/>
          </a:xfrm>
          <a:prstGeom prst="rect">
            <a:avLst/>
          </a:prstGeom>
          <a:noFill/>
        </p:spPr>
      </p:pic>
      <p:pic>
        <p:nvPicPr>
          <p:cNvPr id="2066" name="Picture 18" descr="https://cdn.pixabay.com/photo/2013/07/18/10/55/spot-163435_1280.jpg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504" y="5085184"/>
            <a:ext cx="1008112" cy="672075"/>
          </a:xfrm>
          <a:prstGeom prst="rect">
            <a:avLst/>
          </a:prstGeom>
          <a:noFill/>
        </p:spPr>
      </p:pic>
      <p:pic>
        <p:nvPicPr>
          <p:cNvPr id="2068" name="Picture 20" descr="https://ds05.infourok.ru/uploads/ex/102b/0007c4d2-ff49311e/hello_html_m62277f3c.gif"/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404" r="12959" b="7036"/>
          <a:stretch>
            <a:fillRect/>
          </a:stretch>
        </p:blipFill>
        <p:spPr bwMode="auto">
          <a:xfrm>
            <a:off x="1475656" y="3068960"/>
            <a:ext cx="1080120" cy="1008112"/>
          </a:xfrm>
          <a:prstGeom prst="rect">
            <a:avLst/>
          </a:prstGeom>
          <a:noFill/>
        </p:spPr>
      </p:pic>
      <p:pic>
        <p:nvPicPr>
          <p:cNvPr id="2070" name="Picture 22" descr="https://www.graycell.ru/picture/big/tyorka8.jpg"/>
          <p:cNvPicPr>
            <a:picLocks noChangeAspect="1" noChangeArrowheads="1"/>
          </p:cNvPicPr>
          <p:nvPr/>
        </p:nvPicPr>
        <p:blipFill>
          <a:blip r:embed="rId1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4077072"/>
            <a:ext cx="792088" cy="990110"/>
          </a:xfrm>
          <a:prstGeom prst="rect">
            <a:avLst/>
          </a:prstGeom>
          <a:noFill/>
        </p:spPr>
      </p:pic>
      <p:cxnSp>
        <p:nvCxnSpPr>
          <p:cNvPr id="54" name="Прямая соединительная линия 53"/>
          <p:cNvCxnSpPr>
            <a:stCxn id="22" idx="1"/>
          </p:cNvCxnSpPr>
          <p:nvPr/>
        </p:nvCxnSpPr>
        <p:spPr>
          <a:xfrm>
            <a:off x="1979712" y="1700808"/>
            <a:ext cx="6840760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76" name="Picture 28" descr="http://pic68.nipic.com/pic/20150520/11423984_202030471000_4.jpg"/>
          <p:cNvPicPr>
            <a:picLocks noChangeAspect="1" noChangeArrowheads="1"/>
          </p:cNvPicPr>
          <p:nvPr/>
        </p:nvPicPr>
        <p:blipFill>
          <a:blip r:embed="rId1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5129134"/>
            <a:ext cx="792088" cy="748138"/>
          </a:xfrm>
          <a:prstGeom prst="rect">
            <a:avLst/>
          </a:prstGeom>
          <a:noFill/>
        </p:spPr>
      </p:pic>
      <p:pic>
        <p:nvPicPr>
          <p:cNvPr id="2082" name="Picture 34" descr="http://logopediemoldova.com/upload/userfiles/images/lopata.jpg"/>
          <p:cNvPicPr>
            <a:picLocks noChangeAspect="1" noChangeArrowheads="1"/>
          </p:cNvPicPr>
          <p:nvPr/>
        </p:nvPicPr>
        <p:blipFill>
          <a:blip r:embed="rId1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3068960"/>
            <a:ext cx="1080120" cy="1008112"/>
          </a:xfrm>
          <a:prstGeom prst="rect">
            <a:avLst/>
          </a:prstGeom>
          <a:noFill/>
        </p:spPr>
      </p:pic>
      <p:pic>
        <p:nvPicPr>
          <p:cNvPr id="2084" name="Picture 36" descr="https://www.freedomok.net/wp-content/uploads/2018/03/broom-194x300.jpg"/>
          <p:cNvPicPr>
            <a:picLocks noChangeAspect="1" noChangeArrowheads="1"/>
          </p:cNvPicPr>
          <p:nvPr/>
        </p:nvPicPr>
        <p:blipFill>
          <a:blip r:embed="rId1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70355">
            <a:off x="2520419" y="2965891"/>
            <a:ext cx="553106" cy="1189263"/>
          </a:xfrm>
          <a:prstGeom prst="rect">
            <a:avLst/>
          </a:prstGeom>
          <a:noFill/>
        </p:spPr>
      </p:pic>
      <p:pic>
        <p:nvPicPr>
          <p:cNvPr id="2088" name="Picture 40" descr="https://uzd-resources.azureedge.net/4553eea1-8c8c-4932-b4a9-5744731a8b39/photosmall.jpg"/>
          <p:cNvPicPr>
            <a:picLocks noChangeAspect="1" noChangeArrowheads="1"/>
          </p:cNvPicPr>
          <p:nvPr/>
        </p:nvPicPr>
        <p:blipFill>
          <a:blip r:embed="rId16" cstate="email">
            <a:clrChange>
              <a:clrFrom>
                <a:srgbClr val="FEFDFF"/>
              </a:clrFrom>
              <a:clrTo>
                <a:srgbClr val="FEFD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82821" y="4149080"/>
            <a:ext cx="737651" cy="975742"/>
          </a:xfrm>
          <a:prstGeom prst="rect">
            <a:avLst/>
          </a:prstGeom>
          <a:noFill/>
        </p:spPr>
      </p:pic>
      <p:pic>
        <p:nvPicPr>
          <p:cNvPr id="2090" name="Picture 42" descr="https://i.pinimg.com/236x/26/c1/eb/26c1eb59ee45c256b8aedf4fe84bb5b6--antique-background-secret-photo.jpg"/>
          <p:cNvPicPr>
            <a:picLocks noChangeAspect="1" noChangeArrowheads="1"/>
          </p:cNvPicPr>
          <p:nvPr/>
        </p:nvPicPr>
        <p:blipFill>
          <a:blip r:embed="rId1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12768" y="5805264"/>
            <a:ext cx="971600" cy="971601"/>
          </a:xfrm>
          <a:prstGeom prst="rect">
            <a:avLst/>
          </a:prstGeom>
          <a:noFill/>
        </p:spPr>
      </p:pic>
      <p:pic>
        <p:nvPicPr>
          <p:cNvPr id="2092" name="Picture 44" descr="http://3.bp.blogspot.com/-_bprcby1HOs/Ve2fqXy9oyI/AAAAAAAAXFQ/lx3J_eXKBGo/s1600/images8.jpg"/>
          <p:cNvPicPr>
            <a:picLocks noChangeAspect="1" noChangeArrowheads="1"/>
          </p:cNvPicPr>
          <p:nvPr/>
        </p:nvPicPr>
        <p:blipFill>
          <a:blip r:embed="rId1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5877272"/>
            <a:ext cx="1080120" cy="920759"/>
          </a:xfrm>
          <a:prstGeom prst="rect">
            <a:avLst/>
          </a:prstGeom>
          <a:noFill/>
        </p:spPr>
      </p:pic>
      <p:pic>
        <p:nvPicPr>
          <p:cNvPr id="1202" name="Picture 178" descr="https://sls-office.ru/upload/iblock/3ce/3ce6f80fd1801629131a0816c59e300f.png"/>
          <p:cNvPicPr>
            <a:picLocks noChangeAspect="1" noChangeArrowheads="1"/>
          </p:cNvPicPr>
          <p:nvPr/>
        </p:nvPicPr>
        <p:blipFill>
          <a:blip r:embed="rId19" cstate="email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73692">
            <a:off x="4391966" y="3958236"/>
            <a:ext cx="670317" cy="931741"/>
          </a:xfrm>
          <a:prstGeom prst="rect">
            <a:avLst/>
          </a:prstGeom>
          <a:noFill/>
        </p:spPr>
      </p:pic>
      <p:pic>
        <p:nvPicPr>
          <p:cNvPr id="3" name="Picture 2" descr="http://inozery.ru/upload/resizeproxy/720_/974908bde6998ba7fedfc2db3fd6cd8a.jpg?1596822327"/>
          <p:cNvPicPr>
            <a:picLocks noChangeAspect="1" noChangeArrowheads="1"/>
          </p:cNvPicPr>
          <p:nvPr/>
        </p:nvPicPr>
        <p:blipFill>
          <a:blip r:embed="rId2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510172">
            <a:off x="863489" y="3121904"/>
            <a:ext cx="971673" cy="1120122"/>
          </a:xfrm>
          <a:prstGeom prst="rect">
            <a:avLst/>
          </a:prstGeom>
          <a:noFill/>
        </p:spPr>
      </p:pic>
      <p:pic>
        <p:nvPicPr>
          <p:cNvPr id="4" name="Picture 4" descr="https://www.clipartmax.com/png/full/25-251096_picture-hot-water-bottle-clipart.png"/>
          <p:cNvPicPr>
            <a:picLocks noChangeAspect="1" noChangeArrowheads="1"/>
          </p:cNvPicPr>
          <p:nvPr/>
        </p:nvPicPr>
        <p:blipFill>
          <a:blip r:embed="rId21" cstate="email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72453">
            <a:off x="7020310" y="4172265"/>
            <a:ext cx="893834" cy="817112"/>
          </a:xfrm>
          <a:prstGeom prst="rect">
            <a:avLst/>
          </a:prstGeom>
          <a:noFill/>
        </p:spPr>
      </p:pic>
      <p:pic>
        <p:nvPicPr>
          <p:cNvPr id="1030" name="Picture 6" descr="https://cdn.pixabay.com/photo/2012/04/13/21/34/head-33729_1280.png"/>
          <p:cNvPicPr>
            <a:picLocks noChangeAspect="1" noChangeArrowheads="1"/>
          </p:cNvPicPr>
          <p:nvPr/>
        </p:nvPicPr>
        <p:blipFill>
          <a:blip r:embed="rId22" cstate="email">
            <a:clrChange>
              <a:clrFrom>
                <a:srgbClr val="FFFDFF"/>
              </a:clrFrom>
              <a:clrTo>
                <a:srgbClr val="FFFD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66296" y="5949280"/>
            <a:ext cx="754176" cy="609804"/>
          </a:xfrm>
          <a:prstGeom prst="rect">
            <a:avLst/>
          </a:prstGeom>
          <a:noFill/>
        </p:spPr>
      </p:pic>
      <p:pic>
        <p:nvPicPr>
          <p:cNvPr id="1032" name="Picture 8" descr="https://c7.uihere.com/files/196/944/929/free-eye-doctor-vector-icons-thumb.jpg"/>
          <p:cNvPicPr>
            <a:picLocks noChangeAspect="1" noChangeArrowheads="1"/>
          </p:cNvPicPr>
          <p:nvPr/>
        </p:nvPicPr>
        <p:blipFill>
          <a:blip r:embed="rId2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6021288"/>
            <a:ext cx="1138241" cy="663974"/>
          </a:xfrm>
          <a:prstGeom prst="rect">
            <a:avLst/>
          </a:prstGeom>
          <a:noFill/>
        </p:spPr>
      </p:pic>
      <p:pic>
        <p:nvPicPr>
          <p:cNvPr id="1034" name="Picture 10" descr="https://c7.uihere.com/files/196/944/929/free-eye-doctor-vector-icons-thumb.jpg"/>
          <p:cNvPicPr>
            <a:picLocks noChangeAspect="1" noChangeArrowheads="1"/>
          </p:cNvPicPr>
          <p:nvPr/>
        </p:nvPicPr>
        <p:blipFill>
          <a:blip r:embed="rId2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294042">
            <a:off x="4394702" y="2882681"/>
            <a:ext cx="432048" cy="1188132"/>
          </a:xfrm>
          <a:prstGeom prst="rect">
            <a:avLst/>
          </a:prstGeom>
          <a:noFill/>
        </p:spPr>
      </p:pic>
      <p:sp>
        <p:nvSpPr>
          <p:cNvPr id="5" name="AutoShape 12" descr="https://images.ua.prom.st/344083322_w200_h200_tablitsa-sivtseva-golovina-orlovoj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8" name="AutoShape 14" descr="https://images.ua.prom.st/344083322_w200_h200_tablitsa-sivtseva-golovina-orlovoj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40" name="Picture 16" descr="https://images.ua.prom.st/344083322_w200_h200_tablitsa-sivtseva-golovina-orlovoj.jpg"/>
          <p:cNvPicPr>
            <a:picLocks noChangeAspect="1" noChangeArrowheads="1"/>
          </p:cNvPicPr>
          <p:nvPr/>
        </p:nvPicPr>
        <p:blipFill>
          <a:blip r:embed="rId25" cstate="email"/>
          <a:srcRect/>
          <a:stretch>
            <a:fillRect/>
          </a:stretch>
        </p:blipFill>
        <p:spPr bwMode="auto">
          <a:xfrm>
            <a:off x="1331640" y="5967331"/>
            <a:ext cx="936038" cy="702029"/>
          </a:xfrm>
          <a:prstGeom prst="rect">
            <a:avLst/>
          </a:prstGeom>
          <a:noFill/>
        </p:spPr>
      </p:pic>
      <p:pic>
        <p:nvPicPr>
          <p:cNvPr id="1044" name="Picture 20" descr="https://interpassazh.ru/image/cache/catalog/category/dlya-doma/termometry/termometry-150x100.png"/>
          <p:cNvPicPr>
            <a:picLocks noChangeAspect="1" noChangeArrowheads="1"/>
          </p:cNvPicPr>
          <p:nvPr/>
        </p:nvPicPr>
        <p:blipFill>
          <a:blip r:embed="rId2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069584">
            <a:off x="4921054" y="3134163"/>
            <a:ext cx="915426" cy="864920"/>
          </a:xfrm>
          <a:prstGeom prst="rect">
            <a:avLst/>
          </a:prstGeom>
          <a:noFill/>
        </p:spPr>
      </p:pic>
      <p:sp>
        <p:nvSpPr>
          <p:cNvPr id="1048" name="AutoShape 24" descr="https://thumbs.dreamstime.com/z/%D0%BE%D0%B1%D0%BE%D1%80%D1%83-%D0%BE%D0%B2%D0%B0%D0%BD%D0%B8%D0%B5-%D0%B2%D0%B5%D0%BA%D1%82%D0%BE%D1%80%D0%B0-%D0%B7%D1%83%D0%B1%D0%BE%D0%B2%D1%80%D0%B0%D1%87%D0%B5%D0%B1%D0%BD%D0%BE%D0%B5-7500421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58" name="Picture 34" descr="https://cdn3.vectorstock.com/i/thumb-large/02/17/medical-latex-gloves-to-protection-hands-vector-14800217.jpg"/>
          <p:cNvPicPr>
            <a:picLocks noChangeAspect="1" noChangeArrowheads="1"/>
          </p:cNvPicPr>
          <p:nvPr/>
        </p:nvPicPr>
        <p:blipFill>
          <a:blip r:embed="rId2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109116">
            <a:off x="2597011" y="4039967"/>
            <a:ext cx="833431" cy="977389"/>
          </a:xfrm>
          <a:prstGeom prst="rect">
            <a:avLst/>
          </a:prstGeom>
          <a:noFill/>
        </p:spPr>
      </p:pic>
      <p:pic>
        <p:nvPicPr>
          <p:cNvPr id="1062" name="Picture 38" descr="https://con-med.ru/upload/iblock/224/60daebfb5fa8c0521fa56e085855a992_t.jpeg"/>
          <p:cNvPicPr>
            <a:picLocks noChangeAspect="1" noChangeArrowheads="1"/>
          </p:cNvPicPr>
          <p:nvPr/>
        </p:nvPicPr>
        <p:blipFill>
          <a:blip r:embed="rId2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8384" y="5301208"/>
            <a:ext cx="760439" cy="528259"/>
          </a:xfrm>
          <a:prstGeom prst="rect">
            <a:avLst/>
          </a:prstGeom>
          <a:noFill/>
        </p:spPr>
      </p:pic>
      <p:pic>
        <p:nvPicPr>
          <p:cNvPr id="1066" name="Picture 42" descr="https://cdn.xl.thumbs.canstockphoto.com/stomatology-tool-icon-set-color-outline-style-stomatology-tool-icon-set-color-outline-set-of-eps-vector_csp56841587.jpg"/>
          <p:cNvPicPr>
            <a:picLocks noChangeAspect="1" noChangeArrowheads="1"/>
          </p:cNvPicPr>
          <p:nvPr/>
        </p:nvPicPr>
        <p:blipFill>
          <a:blip r:embed="rId29" cstate="email">
            <a:clrChange>
              <a:clrFrom>
                <a:srgbClr val="FFFBFA"/>
              </a:clrFrom>
              <a:clrTo>
                <a:srgbClr val="FFFBFA">
                  <a:alpha val="0"/>
                </a:srgbClr>
              </a:clrTo>
            </a:clrChange>
          </a:blip>
          <a:srcRect r="-8561"/>
          <a:stretch>
            <a:fillRect/>
          </a:stretch>
        </p:blipFill>
        <p:spPr bwMode="auto">
          <a:xfrm rot="2191675">
            <a:off x="6635386" y="2989177"/>
            <a:ext cx="360040" cy="1170130"/>
          </a:xfrm>
          <a:prstGeom prst="rect">
            <a:avLst/>
          </a:prstGeom>
          <a:noFill/>
        </p:spPr>
      </p:pic>
      <p:pic>
        <p:nvPicPr>
          <p:cNvPr id="1068" name="Picture 44" descr="https://duc39.ru/images/edu_pic/9.jpg"/>
          <p:cNvPicPr>
            <a:picLocks noChangeAspect="1" noChangeArrowheads="1"/>
          </p:cNvPicPr>
          <p:nvPr/>
        </p:nvPicPr>
        <p:blipFill>
          <a:blip r:embed="rId3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4010050"/>
            <a:ext cx="792088" cy="1003126"/>
          </a:xfrm>
          <a:prstGeom prst="rect">
            <a:avLst/>
          </a:prstGeom>
          <a:noFill/>
        </p:spPr>
      </p:pic>
      <p:pic>
        <p:nvPicPr>
          <p:cNvPr id="1074" name="Picture 50" descr="https://i.pinimg.com/236x/61/22/3c/61223ce024c37191fbec69e62c406a4d--medical.jpg?nii=t"/>
          <p:cNvPicPr>
            <a:picLocks noChangeAspect="1" noChangeArrowheads="1"/>
          </p:cNvPicPr>
          <p:nvPr/>
        </p:nvPicPr>
        <p:blipFill>
          <a:blip r:embed="rId31" cstate="email">
            <a:clrChange>
              <a:clrFrom>
                <a:srgbClr val="CBCFD8"/>
              </a:clrFrom>
              <a:clrTo>
                <a:srgbClr val="CBCFD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4077072"/>
            <a:ext cx="648072" cy="890609"/>
          </a:xfrm>
          <a:prstGeom prst="rect">
            <a:avLst/>
          </a:prstGeom>
          <a:noFill/>
        </p:spPr>
      </p:pic>
      <p:pic>
        <p:nvPicPr>
          <p:cNvPr id="1076" name="Picture 52" descr="https://i.pinimg.com/236x/61/22/3c/61223ce024c37191fbec69e62c406a4d--medical.jpg?nii=t"/>
          <p:cNvPicPr>
            <a:picLocks noChangeAspect="1" noChangeArrowheads="1"/>
          </p:cNvPicPr>
          <p:nvPr/>
        </p:nvPicPr>
        <p:blipFill>
          <a:blip r:embed="rId32" cstate="email">
            <a:clrChange>
              <a:clrFrom>
                <a:srgbClr val="C8D2D3"/>
              </a:clrFrom>
              <a:clrTo>
                <a:srgbClr val="C8D2D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5085184"/>
            <a:ext cx="720080" cy="720080"/>
          </a:xfrm>
          <a:prstGeom prst="rect">
            <a:avLst/>
          </a:prstGeom>
          <a:noFill/>
        </p:spPr>
      </p:pic>
      <p:pic>
        <p:nvPicPr>
          <p:cNvPr id="1082" name="Picture 58" descr="https://c7.hotpng.com/preview/274/149/107/cartoon-nurse-thumbnail.jpg"/>
          <p:cNvPicPr>
            <a:picLocks noChangeAspect="1" noChangeArrowheads="1"/>
          </p:cNvPicPr>
          <p:nvPr/>
        </p:nvPicPr>
        <p:blipFill>
          <a:blip r:embed="rId33" cstate="email">
            <a:clrChange>
              <a:clrFrom>
                <a:srgbClr val="DDDDDD"/>
              </a:clrFrom>
              <a:clrTo>
                <a:srgbClr val="DDDDD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1421" y="71838"/>
            <a:ext cx="1662267" cy="3141138"/>
          </a:xfrm>
          <a:prstGeom prst="rect">
            <a:avLst/>
          </a:prstGeom>
          <a:noFill/>
        </p:spPr>
      </p:pic>
      <p:pic>
        <p:nvPicPr>
          <p:cNvPr id="1084" name="Picture 60" descr="https://ae01.alicdn.com/kf/Ha626fd3ff7ce495496a5993708a1ed07M/224.jpg_q50.jpg"/>
          <p:cNvPicPr>
            <a:picLocks noChangeAspect="1" noChangeArrowheads="1"/>
          </p:cNvPicPr>
          <p:nvPr/>
        </p:nvPicPr>
        <p:blipFill>
          <a:blip r:embed="rId3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5085184"/>
            <a:ext cx="936104" cy="936104"/>
          </a:xfrm>
          <a:prstGeom prst="rect">
            <a:avLst/>
          </a:prstGeom>
          <a:noFill/>
        </p:spPr>
      </p:pic>
      <p:cxnSp>
        <p:nvCxnSpPr>
          <p:cNvPr id="80" name="Прямая соединительная линия 79"/>
          <p:cNvCxnSpPr/>
          <p:nvPr/>
        </p:nvCxnSpPr>
        <p:spPr>
          <a:xfrm>
            <a:off x="5436096" y="548680"/>
            <a:ext cx="0" cy="2304256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4572000" y="548680"/>
            <a:ext cx="0" cy="2304256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2843808" y="548680"/>
            <a:ext cx="0" cy="2304256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3707904" y="548680"/>
            <a:ext cx="0" cy="2304256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6300192" y="548680"/>
            <a:ext cx="0" cy="2304256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8028384" y="548680"/>
            <a:ext cx="0" cy="2304256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7164288" y="548680"/>
            <a:ext cx="0" cy="2304256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6" name="Picture 12" descr="https://www.clipartmax.com/png/full/277-2771346_doctors-tools-doctors-heart-hearing-tool.png"/>
          <p:cNvPicPr>
            <a:picLocks noChangeAspect="1" noChangeArrowheads="1"/>
          </p:cNvPicPr>
          <p:nvPr/>
        </p:nvPicPr>
        <p:blipFill>
          <a:blip r:embed="rId35" cstate="email"/>
          <a:srcRect/>
          <a:stretch>
            <a:fillRect/>
          </a:stretch>
        </p:blipFill>
        <p:spPr bwMode="auto">
          <a:xfrm>
            <a:off x="323528" y="4221088"/>
            <a:ext cx="726166" cy="793211"/>
          </a:xfrm>
          <a:prstGeom prst="rect">
            <a:avLst/>
          </a:prstGeom>
          <a:noFill/>
        </p:spPr>
      </p:pic>
      <p:pic>
        <p:nvPicPr>
          <p:cNvPr id="1086" name="Picture 62" descr="https://opt-1065303.ssl.1c-bitrix-cdn.ru/upload/resize_cache/iblock/fa4/340_300_1/fa4ca71a572d1eb054c3fac1666952d5.jpg?154861446521850"/>
          <p:cNvPicPr>
            <a:picLocks noChangeAspect="1" noChangeArrowheads="1"/>
          </p:cNvPicPr>
          <p:nvPr/>
        </p:nvPicPr>
        <p:blipFill>
          <a:blip r:embed="rId36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3876341">
            <a:off x="6747980" y="5048578"/>
            <a:ext cx="1102437" cy="569411"/>
          </a:xfrm>
          <a:prstGeom prst="rect">
            <a:avLst/>
          </a:prstGeom>
          <a:noFill/>
        </p:spPr>
      </p:pic>
      <p:pic>
        <p:nvPicPr>
          <p:cNvPr id="1088" name="Picture 64" descr="http://tdregiontorg.ru/thumb/2/zHCnlUgMrXHLB6anU3gWrg/335r335/d/kelma_shtukatura_ksh.jpg"/>
          <p:cNvPicPr>
            <a:picLocks noChangeAspect="1" noChangeArrowheads="1"/>
          </p:cNvPicPr>
          <p:nvPr/>
        </p:nvPicPr>
        <p:blipFill>
          <a:blip r:embed="rId3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23966" y="5085184"/>
            <a:ext cx="1153275" cy="864096"/>
          </a:xfrm>
          <a:prstGeom prst="rect">
            <a:avLst/>
          </a:prstGeom>
          <a:noFill/>
        </p:spPr>
      </p:pic>
      <p:pic>
        <p:nvPicPr>
          <p:cNvPr id="1090" name="Picture 66" descr="https://cdn2.vectorstock.com/i/thumb-large/96/01/green-bicycle-pump-vector-4009601.jpg"/>
          <p:cNvPicPr>
            <a:picLocks noChangeAspect="1" noChangeArrowheads="1"/>
          </p:cNvPicPr>
          <p:nvPr/>
        </p:nvPicPr>
        <p:blipFill>
          <a:blip r:embed="rId3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4941168"/>
            <a:ext cx="792088" cy="1093836"/>
          </a:xfrm>
          <a:prstGeom prst="rect">
            <a:avLst/>
          </a:prstGeom>
          <a:noFill/>
        </p:spPr>
      </p:pic>
      <p:pic>
        <p:nvPicPr>
          <p:cNvPr id="1092" name="Picture 68" descr="http://stroydomsale.ru/upload/iblock/c4f/c4faed3d4b608e8718867f34a962a0a3.png"/>
          <p:cNvPicPr>
            <a:picLocks noChangeAspect="1" noChangeArrowheads="1"/>
          </p:cNvPicPr>
          <p:nvPr/>
        </p:nvPicPr>
        <p:blipFill>
          <a:blip r:embed="rId39" cstate="email"/>
          <a:srcRect/>
          <a:stretch>
            <a:fillRect/>
          </a:stretch>
        </p:blipFill>
        <p:spPr bwMode="auto">
          <a:xfrm>
            <a:off x="2339752" y="4869160"/>
            <a:ext cx="1104057" cy="1104057"/>
          </a:xfrm>
          <a:prstGeom prst="rect">
            <a:avLst/>
          </a:prstGeom>
          <a:noFill/>
        </p:spPr>
      </p:pic>
      <p:sp>
        <p:nvSpPr>
          <p:cNvPr id="58" name="Управляющая кнопка: далее 57">
            <a:hlinkClick r:id="" action="ppaction://hlinkshowjump?jump=nextslide" highlightClick="1"/>
          </p:cNvPr>
          <p:cNvSpPr/>
          <p:nvPr/>
        </p:nvSpPr>
        <p:spPr>
          <a:xfrm>
            <a:off x="8748464" y="6597352"/>
            <a:ext cx="288032" cy="144016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51 0.00509 C 0.03403 -0.05787 0.10174 -0.12084 0.12621 -0.1838 C 0.15069 -0.24676 0.1151 -0.34098 0.11371 -0.37269 " pathEditMode="relative" rAng="0" ptsTypes="aaA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" y="-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8 0.0169 C -0.06233 -0.01828 -0.10868 -0.05324 -0.13664 -0.10162 C -0.16459 -0.15 -0.18247 -0.23194 -0.18386 -0.27384 C -0.18525 -0.31574 -0.15139 -0.34027 -0.14497 -0.35347 " pathEditMode="relative" rAng="0" ptsTypes="aaaA">
                                      <p:cBhvr>
                                        <p:cTn id="26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0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0.01481 C 0.07223 -0.01343 0.14584 -0.04167 0.18351 -0.0963 C 0.22118 -0.15093 0.22309 -0.23195 0.22518 -0.31297 " pathEditMode="relative" rAng="0" ptsTypes="aaA">
                                      <p:cBhvr>
                                        <p:cTn id="51" dur="2000" fill="hold"/>
                                        <p:tgtEl>
                                          <p:spTgt spid="1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" y="-1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0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25 0.00255 C 0.01111 0.01597 0.01614 0.02963 -0.01042 0.00255 C -0.03698 -0.02454 -0.14184 -0.07894 -0.15347 -0.16042 C -0.16511 -0.2419 -0.11129 -0.42917 -0.07986 -0.48634 C -0.04844 -0.54352 -0.0066 -0.52338 0.03541 -0.50301 " pathEditMode="relative" rAng="0" ptsTypes="aaaaA">
                                      <p:cBhvr>
                                        <p:cTn id="61" dur="20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-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11 0.02338 C -0.10104 0.01829 -0.19097 0.0132 -0.26389 -0.01921 C -0.3368 -0.05162 -0.41527 -0.11828 -0.44861 -0.17106 C -0.48194 -0.22384 -0.47291 -0.27986 -0.46389 -0.33588 " pathEditMode="relative" rAng="0" ptsTypes="aaaA">
                                      <p:cBhvr>
                                        <p:cTn id="6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" y="-1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0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1458 C 0.02396 0.02662 3.33333E-6 0.03866 0.06736 0.01644 C 0.13472 -0.00579 0.3776 -0.04676 0.45208 -0.11875 C 0.52656 -0.19074 0.52309 -0.32986 0.51458 -0.41504 C 0.50607 -0.50023 0.4533 -0.56504 0.40069 -0.62986 " pathEditMode="relative" rAng="0" ptsTypes="aaaaA">
                                      <p:cBhvr>
                                        <p:cTn id="81" dur="20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" y="-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573 0.0044 C -0.14601 -0.07685 -0.23611 -0.15787 -0.26962 -0.24004 C -0.30312 -0.32222 -0.28021 -0.40532 -0.25712 -0.48819 " pathEditMode="relative" rAng="0" ptsTypes="aaA">
                                      <p:cBhvr>
                                        <p:cTn id="86" dur="2000" fill="hold"/>
                                        <p:tgtEl>
                                          <p:spTgt spid="10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" y="-2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1" dur="1000" fill="hold"/>
                                        <p:tgtEl>
                                          <p:spTgt spid="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0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1" dur="1000" fill="hold"/>
                                        <p:tgtEl>
                                          <p:spTgt spid="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4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0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46 3.7037E-6 C -0.01771 0.01111 -0.0467 0.02245 0.03368 0.01481 C 0.11406 0.00717 0.38368 0.02129 0.4934 -0.0463 C 0.60295 -0.11389 0.65018 -0.3007 0.69063 -0.39074 C 0.73108 -0.48079 0.73368 -0.53403 0.73646 -0.58704 " pathEditMode="relative" rAng="0" ptsTypes="aaaaA">
                                      <p:cBhvr>
                                        <p:cTn id="106" dur="2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" y="-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0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31 0.01598 C -0.08559 -0.00509 -0.15087 -0.02592 -0.19392 -0.0581 C -0.23698 -0.09027 -0.26146 -0.12731 -0.27864 -0.17662 C -0.29583 -0.22592 -0.29375 -0.32476 -0.2967 -0.35439 " pathEditMode="relative" ptsTypes="aaaA">
                                      <p:cBhvr>
                                        <p:cTn id="111" dur="20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6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0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6" dur="1000" fill="hold"/>
                                        <p:tgtEl>
                                          <p:spTgt spid="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2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0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1" dur="1000" fill="hold"/>
                                        <p:tgtEl>
                                          <p:spTgt spid="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0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0.01921 C -0.07482 -0.02292 -0.1467 -0.06482 -0.18211 -0.12524 C -0.21753 -0.18565 -0.21944 -0.29028 -0.21545 -0.34375 C -0.21145 -0.39723 -0.18507 -0.42153 -0.1585 -0.44561 " pathEditMode="relative" rAng="0" ptsTypes="aaaA">
                                      <p:cBhvr>
                                        <p:cTn id="126" dur="20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" y="-2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6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0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1" dur="10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10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88889E-6 -3.7037E-7 C 0.06094 -0.05926 0.12205 -0.11829 0.13056 -0.17593 C 0.13907 -0.23357 0.06459 -0.31783 0.05139 -0.3463 " pathEditMode="relative" ptsTypes="aaA">
                                      <p:cBhvr>
                                        <p:cTn id="136" dur="2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4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0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1" dur="10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0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0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6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8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16 -0.01181 C 0.13646 -0.02801 0.28125 -0.04398 0.36128 -0.09884 C 0.44132 -0.1537 0.45677 -0.24769 0.4724 -0.34144 " pathEditMode="relative" rAng="0" ptsTypes="aaA">
                                      <p:cBhvr>
                                        <p:cTn id="151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" y="-1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39 0.03264 C -0.02448 0.04652 -0.02638 0.06064 0.00539 0.01967 C 0.03716 -0.0213 0.13247 -0.1294 0.16789 -0.21366 C 0.2033 -0.29792 0.21059 -0.3919 0.21789 -0.48588 " pathEditMode="relative" rAng="0" ptsTypes="aaaA">
                                      <p:cBhvr>
                                        <p:cTn id="156" dur="20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-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8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20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1" dur="10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2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0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6" dur="10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8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10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28 -0.00023 C -0.07725 -0.00903 -0.14322 -0.01782 -0.22517 -0.05208 C -0.30711 -0.08634 -0.43125 -0.13634 -0.50295 -0.20578 C -0.57465 -0.27523 -0.62986 -0.42338 -0.65572 -0.46875 " pathEditMode="relative" rAng="0" ptsTypes="aaaA">
                                      <p:cBhvr>
                                        <p:cTn id="171" dur="20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" y="-2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2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84 0.02986 C -0.00295 0.04328 0.00712 0.05671 -0.02534 0.03541 C -0.05781 0.01412 -0.18038 -0.00348 -0.20729 -0.09792 C -0.2342 -0.19236 -0.2052 -0.45093 -0.18645 -0.53125 C -0.1677 -0.61158 -0.13125 -0.5956 -0.09479 -0.5794 " pathEditMode="relative" rAng="0" ptsTypes="aaaaA">
                                      <p:cBhvr>
                                        <p:cTn id="176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" y="-3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20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1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4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49 -0.00139 C 0.15191 -0.03912 0.2875 -0.07801 0.34844 -0.20648 C 0.40938 -0.33495 0.39549 -0.55394 0.38177 -0.77292 " pathEditMode="relative" rAng="0" ptsTypes="aaA">
                                      <p:cBhvr>
                                        <p:cTn id="186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-3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dn.fishki.net/upload/post/2019/09/20/3091342/1568622558-1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2420888"/>
            <a:ext cx="4320480" cy="304053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27784" y="1052736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МОЛОДЕЦ!!!</a:t>
            </a:r>
            <a:endParaRPr lang="ru-RU" sz="4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 vol="65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7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 Помоги доктору собрать инструменты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Врач</dc:title>
  <dc:creator>user</dc:creator>
  <cp:lastModifiedBy>user</cp:lastModifiedBy>
  <cp:revision>41</cp:revision>
  <dcterms:created xsi:type="dcterms:W3CDTF">2020-11-19T17:41:09Z</dcterms:created>
  <dcterms:modified xsi:type="dcterms:W3CDTF">2020-11-27T16:23:19Z</dcterms:modified>
</cp:coreProperties>
</file>